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331" r:id="rId3"/>
    <p:sldId id="295" r:id="rId4"/>
    <p:sldId id="297" r:id="rId5"/>
    <p:sldId id="326" r:id="rId6"/>
    <p:sldId id="327" r:id="rId7"/>
    <p:sldId id="328" r:id="rId8"/>
    <p:sldId id="329" r:id="rId9"/>
    <p:sldId id="332" r:id="rId10"/>
    <p:sldId id="330" r:id="rId11"/>
    <p:sldId id="296" r:id="rId12"/>
    <p:sldId id="298" r:id="rId13"/>
    <p:sldId id="299" r:id="rId14"/>
    <p:sldId id="302" r:id="rId15"/>
    <p:sldId id="304" r:id="rId16"/>
    <p:sldId id="305" r:id="rId17"/>
    <p:sldId id="306" r:id="rId18"/>
    <p:sldId id="307" r:id="rId19"/>
    <p:sldId id="309" r:id="rId20"/>
    <p:sldId id="310" r:id="rId21"/>
    <p:sldId id="311" r:id="rId22"/>
    <p:sldId id="312" r:id="rId23"/>
    <p:sldId id="313" r:id="rId24"/>
    <p:sldId id="314" r:id="rId25"/>
    <p:sldId id="315" r:id="rId26"/>
    <p:sldId id="316" r:id="rId27"/>
    <p:sldId id="318" r:id="rId28"/>
    <p:sldId id="317" r:id="rId29"/>
    <p:sldId id="319" r:id="rId30"/>
    <p:sldId id="320" r:id="rId31"/>
    <p:sldId id="300" r:id="rId32"/>
    <p:sldId id="322" r:id="rId33"/>
    <p:sldId id="324" r:id="rId34"/>
    <p:sldId id="32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me Section" id="{F1DCD9C2-AD19-4DED-BE65-F695DF5BBE36}">
          <p14:sldIdLst>
            <p14:sldId id="261"/>
            <p14:sldId id="331"/>
            <p14:sldId id="295"/>
            <p14:sldId id="297"/>
            <p14:sldId id="326"/>
            <p14:sldId id="327"/>
            <p14:sldId id="328"/>
            <p14:sldId id="329"/>
            <p14:sldId id="332"/>
            <p14:sldId id="330"/>
          </p14:sldIdLst>
        </p14:section>
        <p14:section name="Section I" id="{211429D3-00AD-4CB8-8F13-0BCCFCDA9EA3}">
          <p14:sldIdLst>
            <p14:sldId id="296"/>
            <p14:sldId id="298"/>
            <p14:sldId id="299"/>
            <p14:sldId id="302"/>
            <p14:sldId id="304"/>
            <p14:sldId id="305"/>
            <p14:sldId id="306"/>
            <p14:sldId id="307"/>
            <p14:sldId id="309"/>
            <p14:sldId id="310"/>
            <p14:sldId id="311"/>
          </p14:sldIdLst>
        </p14:section>
        <p14:section name="Section II" id="{54C50CE7-C4E7-43BD-AE59-C48E4DF255F0}">
          <p14:sldIdLst>
            <p14:sldId id="312"/>
            <p14:sldId id="313"/>
            <p14:sldId id="314"/>
            <p14:sldId id="315"/>
            <p14:sldId id="316"/>
            <p14:sldId id="318"/>
            <p14:sldId id="317"/>
            <p14:sldId id="319"/>
            <p14:sldId id="320"/>
            <p14:sldId id="300"/>
          </p14:sldIdLst>
        </p14:section>
        <p14:section name="Section III" id="{9ADFEB52-9278-4EF6-A48C-3D311786E8E5}">
          <p14:sldIdLst>
            <p14:sldId id="322"/>
            <p14:sldId id="324"/>
            <p14:sldId id="32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Harriman-Smith" initials="JH" lastIdx="1" clrIdx="0">
    <p:extLst>
      <p:ext uri="{19B8F6BF-5375-455C-9EA6-DF929625EA0E}">
        <p15:presenceInfo xmlns:p15="http://schemas.microsoft.com/office/powerpoint/2012/main" userId="37b29167ed886a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300F"/>
    <a:srgbClr val="F2D5AE"/>
    <a:srgbClr val="EDBD80"/>
    <a:srgbClr val="3232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A3F76-7F92-4D8A-8F21-8423F1E62B6B}" v="273" dt="2021-05-30T12:09:57.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2" autoAdjust="0"/>
    <p:restoredTop sz="94660"/>
  </p:normalViewPr>
  <p:slideViewPr>
    <p:cSldViewPr snapToGrid="0">
      <p:cViewPr varScale="1">
        <p:scale>
          <a:sx n="99" d="100"/>
          <a:sy n="99" d="100"/>
        </p:scale>
        <p:origin x="108"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riman-Smith" userId="37b29167ed886acb" providerId="LiveId" clId="{499A3F76-7F92-4D8A-8F21-8423F1E62B6B}"/>
    <pc:docChg chg="undo redo custSel addSld delSld modSld sldOrd modMainMaster addSection delSection modSection">
      <pc:chgData name="James Harriman-Smith" userId="37b29167ed886acb" providerId="LiveId" clId="{499A3F76-7F92-4D8A-8F21-8423F1E62B6B}" dt="2021-05-30T12:09:57.701" v="5027" actId="115"/>
      <pc:docMkLst>
        <pc:docMk/>
      </pc:docMkLst>
      <pc:sldChg chg="addSp modSp mod ord setBg">
        <pc:chgData name="James Harriman-Smith" userId="37b29167ed886acb" providerId="LiveId" clId="{499A3F76-7F92-4D8A-8F21-8423F1E62B6B}" dt="2021-05-27T07:55:55.041" v="2667" actId="20577"/>
        <pc:sldMkLst>
          <pc:docMk/>
          <pc:sldMk cId="2671805750" sldId="261"/>
        </pc:sldMkLst>
        <pc:spChg chg="mod">
          <ac:chgData name="James Harriman-Smith" userId="37b29167ed886acb" providerId="LiveId" clId="{499A3F76-7F92-4D8A-8F21-8423F1E62B6B}" dt="2021-05-27T07:53:41.731" v="2633" actId="207"/>
          <ac:spMkLst>
            <pc:docMk/>
            <pc:sldMk cId="2671805750" sldId="261"/>
            <ac:spMk id="2" creationId="{00000000-0000-0000-0000-000000000000}"/>
          </ac:spMkLst>
        </pc:spChg>
        <pc:spChg chg="mod">
          <ac:chgData name="James Harriman-Smith" userId="37b29167ed886acb" providerId="LiveId" clId="{499A3F76-7F92-4D8A-8F21-8423F1E62B6B}" dt="2021-05-27T07:55:55.041" v="2667" actId="20577"/>
          <ac:spMkLst>
            <pc:docMk/>
            <pc:sldMk cId="2671805750" sldId="261"/>
            <ac:spMk id="3" creationId="{00000000-0000-0000-0000-000000000000}"/>
          </ac:spMkLst>
        </pc:spChg>
        <pc:picChg chg="add mod">
          <ac:chgData name="James Harriman-Smith" userId="37b29167ed886acb" providerId="LiveId" clId="{499A3F76-7F92-4D8A-8F21-8423F1E62B6B}" dt="2021-05-27T07:53:10.915" v="2632" actId="26606"/>
          <ac:picMkLst>
            <pc:docMk/>
            <pc:sldMk cId="2671805750" sldId="261"/>
            <ac:picMk id="5" creationId="{984BF713-A5B5-4E7C-9CF8-B50279E7A1D9}"/>
          </ac:picMkLst>
        </pc:picChg>
      </pc:sldChg>
      <pc:sldChg chg="del">
        <pc:chgData name="James Harriman-Smith" userId="37b29167ed886acb" providerId="LiveId" clId="{499A3F76-7F92-4D8A-8F21-8423F1E62B6B}" dt="2021-05-26T10:17:27.608" v="126" actId="47"/>
        <pc:sldMkLst>
          <pc:docMk/>
          <pc:sldMk cId="2549535730" sldId="275"/>
        </pc:sldMkLst>
      </pc:sldChg>
      <pc:sldChg chg="del">
        <pc:chgData name="James Harriman-Smith" userId="37b29167ed886acb" providerId="LiveId" clId="{499A3F76-7F92-4D8A-8F21-8423F1E62B6B}" dt="2021-05-26T10:17:27.608" v="126" actId="47"/>
        <pc:sldMkLst>
          <pc:docMk/>
          <pc:sldMk cId="1845695117" sldId="276"/>
        </pc:sldMkLst>
      </pc:sldChg>
      <pc:sldChg chg="del">
        <pc:chgData name="James Harriman-Smith" userId="37b29167ed886acb" providerId="LiveId" clId="{499A3F76-7F92-4D8A-8F21-8423F1E62B6B}" dt="2021-05-26T15:30:38.923" v="1679" actId="47"/>
        <pc:sldMkLst>
          <pc:docMk/>
          <pc:sldMk cId="3695419045" sldId="290"/>
        </pc:sldMkLst>
      </pc:sldChg>
      <pc:sldChg chg="del">
        <pc:chgData name="James Harriman-Smith" userId="37b29167ed886acb" providerId="LiveId" clId="{499A3F76-7F92-4D8A-8F21-8423F1E62B6B}" dt="2021-05-26T10:17:27.608" v="126" actId="47"/>
        <pc:sldMkLst>
          <pc:docMk/>
          <pc:sldMk cId="482849031" sldId="291"/>
        </pc:sldMkLst>
      </pc:sldChg>
      <pc:sldChg chg="del">
        <pc:chgData name="James Harriman-Smith" userId="37b29167ed886acb" providerId="LiveId" clId="{499A3F76-7F92-4D8A-8F21-8423F1E62B6B}" dt="2021-05-26T10:16:35.528" v="124" actId="47"/>
        <pc:sldMkLst>
          <pc:docMk/>
          <pc:sldMk cId="1452356214" sldId="292"/>
        </pc:sldMkLst>
      </pc:sldChg>
      <pc:sldChg chg="addSp delSp modSp del mod modAnim">
        <pc:chgData name="James Harriman-Smith" userId="37b29167ed886acb" providerId="LiveId" clId="{499A3F76-7F92-4D8A-8F21-8423F1E62B6B}" dt="2021-05-26T10:16:41.297" v="125" actId="47"/>
        <pc:sldMkLst>
          <pc:docMk/>
          <pc:sldMk cId="2733830951" sldId="293"/>
        </pc:sldMkLst>
        <pc:spChg chg="add del mod">
          <ac:chgData name="James Harriman-Smith" userId="37b29167ed886acb" providerId="LiveId" clId="{499A3F76-7F92-4D8A-8F21-8423F1E62B6B}" dt="2021-05-26T10:04:27.713" v="22" actId="11529"/>
          <ac:spMkLst>
            <pc:docMk/>
            <pc:sldMk cId="2733830951" sldId="293"/>
            <ac:spMk id="12" creationId="{4D6F0814-F423-4586-A8B7-625A393EB7F5}"/>
          </ac:spMkLst>
        </pc:spChg>
        <pc:picChg chg="add del mod modCrop">
          <ac:chgData name="James Harriman-Smith" userId="37b29167ed886acb" providerId="LiveId" clId="{499A3F76-7F92-4D8A-8F21-8423F1E62B6B}" dt="2021-05-26T10:04:29.333" v="25" actId="22"/>
          <ac:picMkLst>
            <pc:docMk/>
            <pc:sldMk cId="2733830951" sldId="293"/>
            <ac:picMk id="11" creationId="{9E92A095-111E-46BB-B547-F2F321F0638E}"/>
          </ac:picMkLst>
        </pc:picChg>
      </pc:sldChg>
      <pc:sldChg chg="del">
        <pc:chgData name="James Harriman-Smith" userId="37b29167ed886acb" providerId="LiveId" clId="{499A3F76-7F92-4D8A-8F21-8423F1E62B6B}" dt="2021-05-26T10:10:01.986" v="59" actId="47"/>
        <pc:sldMkLst>
          <pc:docMk/>
          <pc:sldMk cId="826170267" sldId="294"/>
        </pc:sldMkLst>
      </pc:sldChg>
      <pc:sldChg chg="addSp delSp modSp add mod modTransition modClrScheme modAnim chgLayout">
        <pc:chgData name="James Harriman-Smith" userId="37b29167ed886acb" providerId="LiveId" clId="{499A3F76-7F92-4D8A-8F21-8423F1E62B6B}" dt="2021-05-30T11:51:17.645" v="4961"/>
        <pc:sldMkLst>
          <pc:docMk/>
          <pc:sldMk cId="3755667490" sldId="295"/>
        </pc:sldMkLst>
        <pc:spChg chg="add mod ord">
          <ac:chgData name="James Harriman-Smith" userId="37b29167ed886acb" providerId="LiveId" clId="{499A3F76-7F92-4D8A-8F21-8423F1E62B6B}" dt="2021-05-26T15:38:32.807" v="1809" actId="700"/>
          <ac:spMkLst>
            <pc:docMk/>
            <pc:sldMk cId="3755667490" sldId="295"/>
            <ac:spMk id="2" creationId="{EC5892FA-D87F-482A-B320-08A6E8EBCB1F}"/>
          </ac:spMkLst>
        </pc:spChg>
        <pc:spChg chg="del">
          <ac:chgData name="James Harriman-Smith" userId="37b29167ed886acb" providerId="LiveId" clId="{499A3F76-7F92-4D8A-8F21-8423F1E62B6B}" dt="2021-05-26T10:05:05.142" v="27" actId="478"/>
          <ac:spMkLst>
            <pc:docMk/>
            <pc:sldMk cId="3755667490" sldId="295"/>
            <ac:spMk id="3" creationId="{8CD4F805-6594-4DEA-99ED-0FD03E28047D}"/>
          </ac:spMkLst>
        </pc:spChg>
        <pc:spChg chg="add mod ord">
          <ac:chgData name="James Harriman-Smith" userId="37b29167ed886acb" providerId="LiveId" clId="{499A3F76-7F92-4D8A-8F21-8423F1E62B6B}" dt="2021-05-26T15:38:32.807" v="1809" actId="700"/>
          <ac:spMkLst>
            <pc:docMk/>
            <pc:sldMk cId="3755667490" sldId="295"/>
            <ac:spMk id="3" creationId="{F1221E6F-73F2-4FEA-B2F1-58EDE48A963C}"/>
          </ac:spMkLst>
        </pc:spChg>
        <pc:spChg chg="add del mod ord">
          <ac:chgData name="James Harriman-Smith" userId="37b29167ed886acb" providerId="LiveId" clId="{499A3F76-7F92-4D8A-8F21-8423F1E62B6B}" dt="2021-05-26T15:38:32.807" v="1809" actId="700"/>
          <ac:spMkLst>
            <pc:docMk/>
            <pc:sldMk cId="3755667490" sldId="295"/>
            <ac:spMk id="4" creationId="{67408C32-B04B-49CA-B2CE-7962DEB400D3}"/>
          </ac:spMkLst>
        </pc:spChg>
        <pc:spChg chg="add mod">
          <ac:chgData name="James Harriman-Smith" userId="37b29167ed886acb" providerId="LiveId" clId="{499A3F76-7F92-4D8A-8F21-8423F1E62B6B}" dt="2021-05-26T10:09:00.342" v="49" actId="2085"/>
          <ac:spMkLst>
            <pc:docMk/>
            <pc:sldMk cId="3755667490" sldId="295"/>
            <ac:spMk id="8" creationId="{9DFAA8AD-193C-49AE-8063-593739B47522}"/>
          </ac:spMkLst>
        </pc:spChg>
        <pc:picChg chg="add mod modCrop">
          <ac:chgData name="James Harriman-Smith" userId="37b29167ed886acb" providerId="LiveId" clId="{499A3F76-7F92-4D8A-8F21-8423F1E62B6B}" dt="2021-05-26T10:06:13.242" v="36" actId="732"/>
          <ac:picMkLst>
            <pc:docMk/>
            <pc:sldMk cId="3755667490" sldId="295"/>
            <ac:picMk id="6" creationId="{CD1633DE-2B69-4392-8D14-BF1AC41E3DF5}"/>
          </ac:picMkLst>
        </pc:picChg>
        <pc:picChg chg="add mod modCrop">
          <ac:chgData name="James Harriman-Smith" userId="37b29167ed886acb" providerId="LiveId" clId="{499A3F76-7F92-4D8A-8F21-8423F1E62B6B}" dt="2021-05-26T10:06:03.411" v="35" actId="1076"/>
          <ac:picMkLst>
            <pc:docMk/>
            <pc:sldMk cId="3755667490" sldId="295"/>
            <ac:picMk id="7" creationId="{DC794B3A-28D6-49F0-A27B-58B9D593DBD1}"/>
          </ac:picMkLst>
        </pc:picChg>
      </pc:sldChg>
      <pc:sldChg chg="addSp delSp modSp new mod ord modClrScheme chgLayout">
        <pc:chgData name="James Harriman-Smith" userId="37b29167ed886acb" providerId="LiveId" clId="{499A3F76-7F92-4D8A-8F21-8423F1E62B6B}" dt="2021-05-29T11:16:50.828" v="4179" actId="478"/>
        <pc:sldMkLst>
          <pc:docMk/>
          <pc:sldMk cId="186266413" sldId="296"/>
        </pc:sldMkLst>
        <pc:spChg chg="del mod ord">
          <ac:chgData name="James Harriman-Smith" userId="37b29167ed886acb" providerId="LiveId" clId="{499A3F76-7F92-4D8A-8F21-8423F1E62B6B}" dt="2021-05-29T10:52:46.777" v="3458" actId="21"/>
          <ac:spMkLst>
            <pc:docMk/>
            <pc:sldMk cId="186266413" sldId="296"/>
            <ac:spMk id="2" creationId="{E8D3F4EC-550E-4FAF-BB97-FCE617F5C70E}"/>
          </ac:spMkLst>
        </pc:spChg>
        <pc:spChg chg="del mod ord">
          <ac:chgData name="James Harriman-Smith" userId="37b29167ed886acb" providerId="LiveId" clId="{499A3F76-7F92-4D8A-8F21-8423F1E62B6B}" dt="2021-05-29T10:52:46.777" v="3458" actId="21"/>
          <ac:spMkLst>
            <pc:docMk/>
            <pc:sldMk cId="186266413" sldId="296"/>
            <ac:spMk id="3" creationId="{670D7605-70EE-4DE7-9BF9-DB49148A08A1}"/>
          </ac:spMkLst>
        </pc:spChg>
        <pc:spChg chg="add del mod ord">
          <ac:chgData name="James Harriman-Smith" userId="37b29167ed886acb" providerId="LiveId" clId="{499A3F76-7F92-4D8A-8F21-8423F1E62B6B}" dt="2021-05-29T10:52:50.524" v="3459" actId="700"/>
          <ac:spMkLst>
            <pc:docMk/>
            <pc:sldMk cId="186266413" sldId="296"/>
            <ac:spMk id="6" creationId="{03C4971B-5AF1-4082-9679-04B3D02FD56E}"/>
          </ac:spMkLst>
        </pc:spChg>
        <pc:spChg chg="add del mod ord">
          <ac:chgData name="James Harriman-Smith" userId="37b29167ed886acb" providerId="LiveId" clId="{499A3F76-7F92-4D8A-8F21-8423F1E62B6B}" dt="2021-05-29T10:52:50.524" v="3459" actId="700"/>
          <ac:spMkLst>
            <pc:docMk/>
            <pc:sldMk cId="186266413" sldId="296"/>
            <ac:spMk id="8" creationId="{4F467FCE-E1CA-43FE-A637-C896EF9FB0BF}"/>
          </ac:spMkLst>
        </pc:spChg>
        <pc:spChg chg="add mod ord">
          <ac:chgData name="James Harriman-Smith" userId="37b29167ed886acb" providerId="LiveId" clId="{499A3F76-7F92-4D8A-8F21-8423F1E62B6B}" dt="2021-05-29T11:15:40.575" v="4157" actId="14100"/>
          <ac:spMkLst>
            <pc:docMk/>
            <pc:sldMk cId="186266413" sldId="296"/>
            <ac:spMk id="9" creationId="{B4B42F1F-7CB2-4739-89C3-C6823F70ECE4}"/>
          </ac:spMkLst>
        </pc:spChg>
        <pc:spChg chg="add mod ord">
          <ac:chgData name="James Harriman-Smith" userId="37b29167ed886acb" providerId="LiveId" clId="{499A3F76-7F92-4D8A-8F21-8423F1E62B6B}" dt="2021-05-29T11:15:40.575" v="4157" actId="14100"/>
          <ac:spMkLst>
            <pc:docMk/>
            <pc:sldMk cId="186266413" sldId="296"/>
            <ac:spMk id="10" creationId="{4DFF8DFD-B79C-4D50-9077-9CF19B7E0ABE}"/>
          </ac:spMkLst>
        </pc:spChg>
        <pc:spChg chg="add mod">
          <ac:chgData name="James Harriman-Smith" userId="37b29167ed886acb" providerId="LiveId" clId="{499A3F76-7F92-4D8A-8F21-8423F1E62B6B}" dt="2021-05-29T11:15:40.575" v="4157" actId="14100"/>
          <ac:spMkLst>
            <pc:docMk/>
            <pc:sldMk cId="186266413" sldId="296"/>
            <ac:spMk id="11" creationId="{A2099D2F-37F9-4099-8FDF-E639E6AAC9C3}"/>
          </ac:spMkLst>
        </pc:spChg>
        <pc:spChg chg="add mod">
          <ac:chgData name="James Harriman-Smith" userId="37b29167ed886acb" providerId="LiveId" clId="{499A3F76-7F92-4D8A-8F21-8423F1E62B6B}" dt="2021-05-29T11:15:40.575" v="4157" actId="14100"/>
          <ac:spMkLst>
            <pc:docMk/>
            <pc:sldMk cId="186266413" sldId="296"/>
            <ac:spMk id="12" creationId="{089C9A4C-2637-439A-9B45-54F368D644AB}"/>
          </ac:spMkLst>
        </pc:spChg>
        <pc:spChg chg="add del mod">
          <ac:chgData name="James Harriman-Smith" userId="37b29167ed886acb" providerId="LiveId" clId="{499A3F76-7F92-4D8A-8F21-8423F1E62B6B}" dt="2021-05-29T11:16:50.828" v="4179" actId="478"/>
          <ac:spMkLst>
            <pc:docMk/>
            <pc:sldMk cId="186266413" sldId="296"/>
            <ac:spMk id="14" creationId="{8802C7AE-A733-44FE-A739-47B11A249C31}"/>
          </ac:spMkLst>
        </pc:spChg>
        <pc:picChg chg="add del mod modCrop">
          <ac:chgData name="James Harriman-Smith" userId="37b29167ed886acb" providerId="LiveId" clId="{499A3F76-7F92-4D8A-8F21-8423F1E62B6B}" dt="2021-05-29T10:52:46.777" v="3458" actId="21"/>
          <ac:picMkLst>
            <pc:docMk/>
            <pc:sldMk cId="186266413" sldId="296"/>
            <ac:picMk id="5" creationId="{C062A3E8-1DA6-4184-891C-DBE292FFFBF9}"/>
          </ac:picMkLst>
        </pc:picChg>
        <pc:picChg chg="add mod">
          <ac:chgData name="James Harriman-Smith" userId="37b29167ed886acb" providerId="LiveId" clId="{499A3F76-7F92-4D8A-8F21-8423F1E62B6B}" dt="2021-05-29T11:15:40.575" v="4157" actId="14100"/>
          <ac:picMkLst>
            <pc:docMk/>
            <pc:sldMk cId="186266413" sldId="296"/>
            <ac:picMk id="13" creationId="{3F298C80-BEFC-4518-AF57-D0E839375702}"/>
          </ac:picMkLst>
        </pc:picChg>
      </pc:sldChg>
      <pc:sldChg chg="addSp delSp modSp new del mod">
        <pc:chgData name="James Harriman-Smith" userId="37b29167ed886acb" providerId="LiveId" clId="{499A3F76-7F92-4D8A-8F21-8423F1E62B6B}" dt="2021-05-26T10:13:55.563" v="93" actId="47"/>
        <pc:sldMkLst>
          <pc:docMk/>
          <pc:sldMk cId="1473013975" sldId="297"/>
        </pc:sldMkLst>
        <pc:spChg chg="del mod">
          <ac:chgData name="James Harriman-Smith" userId="37b29167ed886acb" providerId="LiveId" clId="{499A3F76-7F92-4D8A-8F21-8423F1E62B6B}" dt="2021-05-26T10:12:24.010" v="70" actId="478"/>
          <ac:spMkLst>
            <pc:docMk/>
            <pc:sldMk cId="1473013975" sldId="297"/>
            <ac:spMk id="2" creationId="{CCC88095-741C-426B-8F16-911D3FAEFAA3}"/>
          </ac:spMkLst>
        </pc:spChg>
        <pc:spChg chg="del">
          <ac:chgData name="James Harriman-Smith" userId="37b29167ed886acb" providerId="LiveId" clId="{499A3F76-7F92-4D8A-8F21-8423F1E62B6B}" dt="2021-05-26T10:12:37.164" v="73" actId="478"/>
          <ac:spMkLst>
            <pc:docMk/>
            <pc:sldMk cId="1473013975" sldId="297"/>
            <ac:spMk id="3" creationId="{898CFA59-2FFE-458B-BD97-E99DD2B19684}"/>
          </ac:spMkLst>
        </pc:spChg>
        <pc:spChg chg="add del mod">
          <ac:chgData name="James Harriman-Smith" userId="37b29167ed886acb" providerId="LiveId" clId="{499A3F76-7F92-4D8A-8F21-8423F1E62B6B}" dt="2021-05-26T10:12:27.282" v="71" actId="478"/>
          <ac:spMkLst>
            <pc:docMk/>
            <pc:sldMk cId="1473013975" sldId="297"/>
            <ac:spMk id="5" creationId="{AEE8C2A3-1D48-4D6C-BCE8-6DF3DB898794}"/>
          </ac:spMkLst>
        </pc:spChg>
        <pc:picChg chg="add mod">
          <ac:chgData name="James Harriman-Smith" userId="37b29167ed886acb" providerId="LiveId" clId="{499A3F76-7F92-4D8A-8F21-8423F1E62B6B}" dt="2021-05-26T10:12:28.338" v="72"/>
          <ac:picMkLst>
            <pc:docMk/>
            <pc:sldMk cId="1473013975" sldId="297"/>
            <ac:picMk id="6" creationId="{075BBEDF-BDAA-4EF2-80F3-AFC47D7E57FB}"/>
          </ac:picMkLst>
        </pc:picChg>
      </pc:sldChg>
      <pc:sldChg chg="addSp delSp modSp add mod ord modTransition modClrScheme chgLayout">
        <pc:chgData name="James Harriman-Smith" userId="37b29167ed886acb" providerId="LiveId" clId="{499A3F76-7F92-4D8A-8F21-8423F1E62B6B}" dt="2021-05-26T15:54:22.547" v="2308" actId="1582"/>
        <pc:sldMkLst>
          <pc:docMk/>
          <pc:sldMk cId="3451188254" sldId="297"/>
        </pc:sldMkLst>
        <pc:spChg chg="add del mod ord">
          <ac:chgData name="James Harriman-Smith" userId="37b29167ed886acb" providerId="LiveId" clId="{499A3F76-7F92-4D8A-8F21-8423F1E62B6B}" dt="2021-05-26T15:38:46.281" v="1811" actId="478"/>
          <ac:spMkLst>
            <pc:docMk/>
            <pc:sldMk cId="3451188254" sldId="297"/>
            <ac:spMk id="2" creationId="{A3282FED-5981-468D-993C-7915E67A79A5}"/>
          </ac:spMkLst>
        </pc:spChg>
        <pc:spChg chg="del">
          <ac:chgData name="James Harriman-Smith" userId="37b29167ed886acb" providerId="LiveId" clId="{499A3F76-7F92-4D8A-8F21-8423F1E62B6B}" dt="2021-05-26T10:18:33.730" v="139" actId="478"/>
          <ac:spMkLst>
            <pc:docMk/>
            <pc:sldMk cId="3451188254" sldId="297"/>
            <ac:spMk id="2" creationId="{E8D3F4EC-550E-4FAF-BB97-FCE617F5C70E}"/>
          </ac:spMkLst>
        </pc:spChg>
        <pc:spChg chg="add del mod ord">
          <ac:chgData name="James Harriman-Smith" userId="37b29167ed886acb" providerId="LiveId" clId="{499A3F76-7F92-4D8A-8F21-8423F1E62B6B}" dt="2021-05-26T15:38:56.422" v="1814" actId="478"/>
          <ac:spMkLst>
            <pc:docMk/>
            <pc:sldMk cId="3451188254" sldId="297"/>
            <ac:spMk id="3" creationId="{4317052D-A340-40B9-B788-364D92636341}"/>
          </ac:spMkLst>
        </pc:spChg>
        <pc:spChg chg="del">
          <ac:chgData name="James Harriman-Smith" userId="37b29167ed886acb" providerId="LiveId" clId="{499A3F76-7F92-4D8A-8F21-8423F1E62B6B}" dt="2021-05-26T10:18:31.792" v="138" actId="478"/>
          <ac:spMkLst>
            <pc:docMk/>
            <pc:sldMk cId="3451188254" sldId="297"/>
            <ac:spMk id="3" creationId="{670D7605-70EE-4DE7-9BF9-DB49148A08A1}"/>
          </ac:spMkLst>
        </pc:spChg>
        <pc:spChg chg="add del mod ord">
          <ac:chgData name="James Harriman-Smith" userId="37b29167ed886acb" providerId="LiveId" clId="{499A3F76-7F92-4D8A-8F21-8423F1E62B6B}" dt="2021-05-26T15:38:42.361" v="1810" actId="700"/>
          <ac:spMkLst>
            <pc:docMk/>
            <pc:sldMk cId="3451188254" sldId="297"/>
            <ac:spMk id="6" creationId="{9DCB3F0C-32C8-4FD6-83C8-B1883B06E8F8}"/>
          </ac:spMkLst>
        </pc:spChg>
        <pc:spChg chg="add del mod ord">
          <ac:chgData name="James Harriman-Smith" userId="37b29167ed886acb" providerId="LiveId" clId="{499A3F76-7F92-4D8A-8F21-8423F1E62B6B}" dt="2021-05-26T15:38:42.361" v="1810" actId="700"/>
          <ac:spMkLst>
            <pc:docMk/>
            <pc:sldMk cId="3451188254" sldId="297"/>
            <ac:spMk id="8" creationId="{54909193-E7D8-42FA-93A4-606D54E004BE}"/>
          </ac:spMkLst>
        </pc:spChg>
        <pc:spChg chg="add mod">
          <ac:chgData name="James Harriman-Smith" userId="37b29167ed886acb" providerId="LiveId" clId="{499A3F76-7F92-4D8A-8F21-8423F1E62B6B}" dt="2021-05-26T15:54:22.547" v="2308" actId="1582"/>
          <ac:spMkLst>
            <pc:docMk/>
            <pc:sldMk cId="3451188254" sldId="297"/>
            <ac:spMk id="9" creationId="{273C5F10-6D70-4644-B053-C183C25CCB3E}"/>
          </ac:spMkLst>
        </pc:spChg>
        <pc:graphicFrameChg chg="add mod modGraphic">
          <ac:chgData name="James Harriman-Smith" userId="37b29167ed886acb" providerId="LiveId" clId="{499A3F76-7F92-4D8A-8F21-8423F1E62B6B}" dt="2021-05-26T15:52:50.113" v="2293" actId="1076"/>
          <ac:graphicFrameMkLst>
            <pc:docMk/>
            <pc:sldMk cId="3451188254" sldId="297"/>
            <ac:graphicFrameMk id="7" creationId="{DD544558-5723-44DA-A0C6-E165688D47EB}"/>
          </ac:graphicFrameMkLst>
        </pc:graphicFrameChg>
        <pc:graphicFrameChg chg="add mod modGraphic">
          <ac:chgData name="James Harriman-Smith" userId="37b29167ed886acb" providerId="LiveId" clId="{499A3F76-7F92-4D8A-8F21-8423F1E62B6B}" dt="2021-05-26T15:52:52.897" v="2295" actId="1076"/>
          <ac:graphicFrameMkLst>
            <pc:docMk/>
            <pc:sldMk cId="3451188254" sldId="297"/>
            <ac:graphicFrameMk id="10" creationId="{D80EE338-8F33-4B8E-BE3F-0C3FC7B4EAD1}"/>
          </ac:graphicFrameMkLst>
        </pc:graphicFrameChg>
        <pc:graphicFrameChg chg="add mod modGraphic">
          <ac:chgData name="James Harriman-Smith" userId="37b29167ed886acb" providerId="LiveId" clId="{499A3F76-7F92-4D8A-8F21-8423F1E62B6B}" dt="2021-05-26T15:52:51.393" v="2294" actId="1076"/>
          <ac:graphicFrameMkLst>
            <pc:docMk/>
            <pc:sldMk cId="3451188254" sldId="297"/>
            <ac:graphicFrameMk id="12" creationId="{E1289821-3FCA-4CAA-B102-53225965608E}"/>
          </ac:graphicFrameMkLst>
        </pc:graphicFrameChg>
        <pc:picChg chg="add del">
          <ac:chgData name="James Harriman-Smith" userId="37b29167ed886acb" providerId="LiveId" clId="{499A3F76-7F92-4D8A-8F21-8423F1E62B6B}" dt="2021-05-26T15:38:52.100" v="1813" actId="478"/>
          <ac:picMkLst>
            <pc:docMk/>
            <pc:sldMk cId="3451188254" sldId="297"/>
            <ac:picMk id="5" creationId="{C062A3E8-1DA6-4184-891C-DBE292FFFBF9}"/>
          </ac:picMkLst>
        </pc:picChg>
      </pc:sldChg>
      <pc:sldChg chg="addSp delSp modSp add del mod">
        <pc:chgData name="James Harriman-Smith" userId="37b29167ed886acb" providerId="LiveId" clId="{499A3F76-7F92-4D8A-8F21-8423F1E62B6B}" dt="2021-05-26T10:17:27.608" v="126" actId="47"/>
        <pc:sldMkLst>
          <pc:docMk/>
          <pc:sldMk cId="3970971451" sldId="297"/>
        </pc:sldMkLst>
        <pc:spChg chg="del mod">
          <ac:chgData name="James Harriman-Smith" userId="37b29167ed886acb" providerId="LiveId" clId="{499A3F76-7F92-4D8A-8F21-8423F1E62B6B}" dt="2021-05-26T10:14:53.757" v="114" actId="478"/>
          <ac:spMkLst>
            <pc:docMk/>
            <pc:sldMk cId="3970971451" sldId="297"/>
            <ac:spMk id="2" creationId="{E8D3F4EC-550E-4FAF-BB97-FCE617F5C70E}"/>
          </ac:spMkLst>
        </pc:spChg>
        <pc:spChg chg="del">
          <ac:chgData name="James Harriman-Smith" userId="37b29167ed886acb" providerId="LiveId" clId="{499A3F76-7F92-4D8A-8F21-8423F1E62B6B}" dt="2021-05-26T10:14:55.660" v="115" actId="478"/>
          <ac:spMkLst>
            <pc:docMk/>
            <pc:sldMk cId="3970971451" sldId="297"/>
            <ac:spMk id="3" creationId="{670D7605-70EE-4DE7-9BF9-DB49148A08A1}"/>
          </ac:spMkLst>
        </pc:spChg>
        <pc:spChg chg="add mod">
          <ac:chgData name="James Harriman-Smith" userId="37b29167ed886acb" providerId="LiveId" clId="{499A3F76-7F92-4D8A-8F21-8423F1E62B6B}" dt="2021-05-26T10:14:55.660" v="115" actId="478"/>
          <ac:spMkLst>
            <pc:docMk/>
            <pc:sldMk cId="3970971451" sldId="297"/>
            <ac:spMk id="6" creationId="{E81F7688-8F01-4164-81BC-AB1A7BBA3733}"/>
          </ac:spMkLst>
        </pc:spChg>
        <pc:graphicFrameChg chg="add mod modGraphic">
          <ac:chgData name="James Harriman-Smith" userId="37b29167ed886acb" providerId="LiveId" clId="{499A3F76-7F92-4D8A-8F21-8423F1E62B6B}" dt="2021-05-26T10:15:44.014" v="122" actId="1076"/>
          <ac:graphicFrameMkLst>
            <pc:docMk/>
            <pc:sldMk cId="3970971451" sldId="297"/>
            <ac:graphicFrameMk id="8" creationId="{DED4B2FD-F794-4872-97BE-D1FD71D378D6}"/>
          </ac:graphicFrameMkLst>
        </pc:graphicFrameChg>
        <pc:graphicFrameChg chg="add mod modGraphic">
          <ac:chgData name="James Harriman-Smith" userId="37b29167ed886acb" providerId="LiveId" clId="{499A3F76-7F92-4D8A-8F21-8423F1E62B6B}" dt="2021-05-26T10:15:41.644" v="121" actId="1076"/>
          <ac:graphicFrameMkLst>
            <pc:docMk/>
            <pc:sldMk cId="3970971451" sldId="297"/>
            <ac:graphicFrameMk id="10" creationId="{32EF1657-8C28-418B-80CA-912C2C543D3E}"/>
          </ac:graphicFrameMkLst>
        </pc:graphicFrameChg>
        <pc:graphicFrameChg chg="add mod modGraphic">
          <ac:chgData name="James Harriman-Smith" userId="37b29167ed886acb" providerId="LiveId" clId="{499A3F76-7F92-4D8A-8F21-8423F1E62B6B}" dt="2021-05-26T10:15:45.672" v="123" actId="1076"/>
          <ac:graphicFrameMkLst>
            <pc:docMk/>
            <pc:sldMk cId="3970971451" sldId="297"/>
            <ac:graphicFrameMk id="12" creationId="{673CCE25-F68E-4778-90E1-AFF4817FA7FB}"/>
          </ac:graphicFrameMkLst>
        </pc:graphicFrameChg>
      </pc:sldChg>
      <pc:sldChg chg="addSp delSp modSp new del mod">
        <pc:chgData name="James Harriman-Smith" userId="37b29167ed886acb" providerId="LiveId" clId="{499A3F76-7F92-4D8A-8F21-8423F1E62B6B}" dt="2021-05-26T10:15:19.636" v="117" actId="27022"/>
        <pc:sldMkLst>
          <pc:docMk/>
          <pc:sldMk cId="1325987508" sldId="298"/>
        </pc:sldMkLst>
        <pc:graphicFrameChg chg="add del modGraphic">
          <ac:chgData name="James Harriman-Smith" userId="37b29167ed886acb" providerId="LiveId" clId="{499A3F76-7F92-4D8A-8F21-8423F1E62B6B}" dt="2021-05-26T10:15:19.636" v="117" actId="27022"/>
          <ac:graphicFrameMkLst>
            <pc:docMk/>
            <pc:sldMk cId="1325987508" sldId="298"/>
            <ac:graphicFrameMk id="5" creationId="{570951A2-C237-4FBB-94AA-B66118BD3CBC}"/>
          </ac:graphicFrameMkLst>
        </pc:graphicFrameChg>
      </pc:sldChg>
      <pc:sldChg chg="addSp modSp new mod modTransition modClrScheme chgLayout">
        <pc:chgData name="James Harriman-Smith" userId="37b29167ed886acb" providerId="LiveId" clId="{499A3F76-7F92-4D8A-8F21-8423F1E62B6B}" dt="2021-05-29T11:16:56.231" v="4182" actId="6549"/>
        <pc:sldMkLst>
          <pc:docMk/>
          <pc:sldMk cId="2657884407" sldId="298"/>
        </pc:sldMkLst>
        <pc:spChg chg="mod ord">
          <ac:chgData name="James Harriman-Smith" userId="37b29167ed886acb" providerId="LiveId" clId="{499A3F76-7F92-4D8A-8F21-8423F1E62B6B}" dt="2021-05-29T11:08:01.905" v="4035"/>
          <ac:spMkLst>
            <pc:docMk/>
            <pc:sldMk cId="2657884407" sldId="298"/>
            <ac:spMk id="2" creationId="{E5328BE8-B161-470C-9DF9-B730B44068E5}"/>
          </ac:spMkLst>
        </pc:spChg>
        <pc:spChg chg="mod ord">
          <ac:chgData name="James Harriman-Smith" userId="37b29167ed886acb" providerId="LiveId" clId="{499A3F76-7F92-4D8A-8F21-8423F1E62B6B}" dt="2021-05-29T10:53:00.549" v="3461" actId="700"/>
          <ac:spMkLst>
            <pc:docMk/>
            <pc:sldMk cId="2657884407" sldId="298"/>
            <ac:spMk id="3" creationId="{57ABF586-AEB0-489C-9E04-763053944411}"/>
          </ac:spMkLst>
        </pc:spChg>
        <pc:spChg chg="add mod">
          <ac:chgData name="James Harriman-Smith" userId="37b29167ed886acb" providerId="LiveId" clId="{499A3F76-7F92-4D8A-8F21-8423F1E62B6B}" dt="2021-05-29T11:16:56.231" v="4182" actId="6549"/>
          <ac:spMkLst>
            <pc:docMk/>
            <pc:sldMk cId="2657884407" sldId="298"/>
            <ac:spMk id="4" creationId="{E7526146-79CF-45FE-9B95-93B09F1D5985}"/>
          </ac:spMkLst>
        </pc:spChg>
      </pc:sldChg>
      <pc:sldChg chg="addSp delSp modSp add mod modClrScheme chgLayout">
        <pc:chgData name="James Harriman-Smith" userId="37b29167ed886acb" providerId="LiveId" clId="{499A3F76-7F92-4D8A-8F21-8423F1E62B6B}" dt="2021-05-29T11:17:03.390" v="4183"/>
        <pc:sldMkLst>
          <pc:docMk/>
          <pc:sldMk cId="3244264968" sldId="299"/>
        </pc:sldMkLst>
        <pc:spChg chg="mod ord">
          <ac:chgData name="James Harriman-Smith" userId="37b29167ed886acb" providerId="LiveId" clId="{499A3F76-7F92-4D8A-8F21-8423F1E62B6B}" dt="2021-05-29T10:53:04.093" v="3462" actId="700"/>
          <ac:spMkLst>
            <pc:docMk/>
            <pc:sldMk cId="3244264968" sldId="299"/>
            <ac:spMk id="2" creationId="{E5328BE8-B161-470C-9DF9-B730B44068E5}"/>
          </ac:spMkLst>
        </pc:spChg>
        <pc:spChg chg="del">
          <ac:chgData name="James Harriman-Smith" userId="37b29167ed886acb" providerId="LiveId" clId="{499A3F76-7F92-4D8A-8F21-8423F1E62B6B}" dt="2021-05-26T10:23:54.436" v="173" actId="478"/>
          <ac:spMkLst>
            <pc:docMk/>
            <pc:sldMk cId="3244264968" sldId="299"/>
            <ac:spMk id="3" creationId="{57ABF586-AEB0-489C-9E04-763053944411}"/>
          </ac:spMkLst>
        </pc:spChg>
        <pc:spChg chg="add del mod">
          <ac:chgData name="James Harriman-Smith" userId="37b29167ed886acb" providerId="LiveId" clId="{499A3F76-7F92-4D8A-8F21-8423F1E62B6B}" dt="2021-05-26T10:24:27.897" v="174" actId="931"/>
          <ac:spMkLst>
            <pc:docMk/>
            <pc:sldMk cId="3244264968" sldId="299"/>
            <ac:spMk id="5" creationId="{24C52352-E91D-4EC6-84B4-47C5A84F511B}"/>
          </ac:spMkLst>
        </pc:spChg>
        <pc:spChg chg="add mod">
          <ac:chgData name="James Harriman-Smith" userId="37b29167ed886acb" providerId="LiveId" clId="{499A3F76-7F92-4D8A-8F21-8423F1E62B6B}" dt="2021-05-29T11:17:03.390" v="4183"/>
          <ac:spMkLst>
            <pc:docMk/>
            <pc:sldMk cId="3244264968" sldId="299"/>
            <ac:spMk id="5" creationId="{8E806163-2B14-4A4D-BE3C-111D22FBA4F5}"/>
          </ac:spMkLst>
        </pc:spChg>
        <pc:spChg chg="add mod">
          <ac:chgData name="James Harriman-Smith" userId="37b29167ed886acb" providerId="LiveId" clId="{499A3F76-7F92-4D8A-8F21-8423F1E62B6B}" dt="2021-05-26T10:26:04.669" v="189" actId="1076"/>
          <ac:spMkLst>
            <pc:docMk/>
            <pc:sldMk cId="3244264968" sldId="299"/>
            <ac:spMk id="8" creationId="{8023E433-C0AE-4080-B42E-60920C8A1E7D}"/>
          </ac:spMkLst>
        </pc:spChg>
        <pc:picChg chg="add mod ord">
          <ac:chgData name="James Harriman-Smith" userId="37b29167ed886acb" providerId="LiveId" clId="{499A3F76-7F92-4D8A-8F21-8423F1E62B6B}" dt="2021-05-29T10:53:04.093" v="3462" actId="700"/>
          <ac:picMkLst>
            <pc:docMk/>
            <pc:sldMk cId="3244264968" sldId="299"/>
            <ac:picMk id="7" creationId="{1522C639-BF0C-4C21-AD8C-2463781405BE}"/>
          </ac:picMkLst>
        </pc:picChg>
      </pc:sldChg>
      <pc:sldChg chg="addSp modSp new mod">
        <pc:chgData name="James Harriman-Smith" userId="37b29167ed886acb" providerId="LiveId" clId="{499A3F76-7F92-4D8A-8F21-8423F1E62B6B}" dt="2021-05-29T11:17:40.638" v="4203"/>
        <pc:sldMkLst>
          <pc:docMk/>
          <pc:sldMk cId="264193684" sldId="300"/>
        </pc:sldMkLst>
        <pc:spChg chg="mod">
          <ac:chgData name="James Harriman-Smith" userId="37b29167ed886acb" providerId="LiveId" clId="{499A3F76-7F92-4D8A-8F21-8423F1E62B6B}" dt="2021-05-29T11:11:21.979" v="4072" actId="20577"/>
          <ac:spMkLst>
            <pc:docMk/>
            <pc:sldMk cId="264193684" sldId="300"/>
            <ac:spMk id="2" creationId="{EE874E7D-35AC-485E-9635-C5707CF3D2D6}"/>
          </ac:spMkLst>
        </pc:spChg>
        <pc:spChg chg="mod">
          <ac:chgData name="James Harriman-Smith" userId="37b29167ed886acb" providerId="LiveId" clId="{499A3F76-7F92-4D8A-8F21-8423F1E62B6B}" dt="2021-05-29T11:11:32.795" v="4075" actId="403"/>
          <ac:spMkLst>
            <pc:docMk/>
            <pc:sldMk cId="264193684" sldId="300"/>
            <ac:spMk id="3" creationId="{378F80F2-F392-46BC-8B8E-7AAEC60CCAF3}"/>
          </ac:spMkLst>
        </pc:spChg>
        <pc:spChg chg="add mod">
          <ac:chgData name="James Harriman-Smith" userId="37b29167ed886acb" providerId="LiveId" clId="{499A3F76-7F92-4D8A-8F21-8423F1E62B6B}" dt="2021-05-29T11:17:40.638" v="4203"/>
          <ac:spMkLst>
            <pc:docMk/>
            <pc:sldMk cId="264193684" sldId="300"/>
            <ac:spMk id="5" creationId="{5D2DAC84-0403-4977-B9AF-4B640A9C0631}"/>
          </ac:spMkLst>
        </pc:spChg>
        <pc:picChg chg="add mod">
          <ac:chgData name="James Harriman-Smith" userId="37b29167ed886acb" providerId="LiveId" clId="{499A3F76-7F92-4D8A-8F21-8423F1E62B6B}" dt="2021-05-26T15:38:01.960" v="1806"/>
          <ac:picMkLst>
            <pc:docMk/>
            <pc:sldMk cId="264193684" sldId="300"/>
            <ac:picMk id="4" creationId="{8BC88D01-44E5-440F-A1FE-37C57050196A}"/>
          </ac:picMkLst>
        </pc:picChg>
      </pc:sldChg>
      <pc:sldChg chg="add del">
        <pc:chgData name="James Harriman-Smith" userId="37b29167ed886acb" providerId="LiveId" clId="{499A3F76-7F92-4D8A-8F21-8423F1E62B6B}" dt="2021-05-26T10:26:47.412" v="195" actId="47"/>
        <pc:sldMkLst>
          <pc:docMk/>
          <pc:sldMk cId="2184551996" sldId="301"/>
        </pc:sldMkLst>
      </pc:sldChg>
      <pc:sldChg chg="addSp modSp add mod ord modClrScheme chgLayout">
        <pc:chgData name="James Harriman-Smith" userId="37b29167ed886acb" providerId="LiveId" clId="{499A3F76-7F92-4D8A-8F21-8423F1E62B6B}" dt="2021-05-29T11:17:08.136" v="4184"/>
        <pc:sldMkLst>
          <pc:docMk/>
          <pc:sldMk cId="1847661128" sldId="302"/>
        </pc:sldMkLst>
        <pc:spChg chg="mod ord">
          <ac:chgData name="James Harriman-Smith" userId="37b29167ed886acb" providerId="LiveId" clId="{499A3F76-7F92-4D8A-8F21-8423F1E62B6B}" dt="2021-05-29T10:53:07.804" v="3463" actId="700"/>
          <ac:spMkLst>
            <pc:docMk/>
            <pc:sldMk cId="1847661128" sldId="302"/>
            <ac:spMk id="2" creationId="{E5328BE8-B161-470C-9DF9-B730B44068E5}"/>
          </ac:spMkLst>
        </pc:spChg>
        <pc:spChg chg="mod ord">
          <ac:chgData name="James Harriman-Smith" userId="37b29167ed886acb" providerId="LiveId" clId="{499A3F76-7F92-4D8A-8F21-8423F1E62B6B}" dt="2021-05-29T10:53:13.729" v="3464" actId="14100"/>
          <ac:spMkLst>
            <pc:docMk/>
            <pc:sldMk cId="1847661128" sldId="302"/>
            <ac:spMk id="3" creationId="{57ABF586-AEB0-489C-9E04-763053944411}"/>
          </ac:spMkLst>
        </pc:spChg>
        <pc:spChg chg="add mod">
          <ac:chgData name="James Harriman-Smith" userId="37b29167ed886acb" providerId="LiveId" clId="{499A3F76-7F92-4D8A-8F21-8423F1E62B6B}" dt="2021-05-29T11:17:08.136" v="4184"/>
          <ac:spMkLst>
            <pc:docMk/>
            <pc:sldMk cId="1847661128" sldId="302"/>
            <ac:spMk id="4" creationId="{4E12D047-FCB8-45DB-8626-7748DABE8F7C}"/>
          </ac:spMkLst>
        </pc:spChg>
      </pc:sldChg>
      <pc:sldChg chg="addSp modSp add del mod">
        <pc:chgData name="James Harriman-Smith" userId="37b29167ed886acb" providerId="LiveId" clId="{499A3F76-7F92-4D8A-8F21-8423F1E62B6B}" dt="2021-05-26T11:05:04.618" v="327" actId="47"/>
        <pc:sldMkLst>
          <pc:docMk/>
          <pc:sldMk cId="2259385386" sldId="303"/>
        </pc:sldMkLst>
        <pc:spChg chg="mod">
          <ac:chgData name="James Harriman-Smith" userId="37b29167ed886acb" providerId="LiveId" clId="{499A3F76-7F92-4D8A-8F21-8423F1E62B6B}" dt="2021-05-26T11:02:28.092" v="257" actId="6549"/>
          <ac:spMkLst>
            <pc:docMk/>
            <pc:sldMk cId="2259385386" sldId="303"/>
            <ac:spMk id="3" creationId="{57ABF586-AEB0-489C-9E04-763053944411}"/>
          </ac:spMkLst>
        </pc:spChg>
        <pc:spChg chg="add mod">
          <ac:chgData name="James Harriman-Smith" userId="37b29167ed886acb" providerId="LiveId" clId="{499A3F76-7F92-4D8A-8F21-8423F1E62B6B}" dt="2021-05-26T11:03:54.067" v="308" actId="5793"/>
          <ac:spMkLst>
            <pc:docMk/>
            <pc:sldMk cId="2259385386" sldId="303"/>
            <ac:spMk id="4" creationId="{B1156470-4A86-41B1-821E-5525FBD0CD16}"/>
          </ac:spMkLst>
        </pc:spChg>
      </pc:sldChg>
      <pc:sldChg chg="addSp delSp modSp add mod modClrScheme chgLayout">
        <pc:chgData name="James Harriman-Smith" userId="37b29167ed886acb" providerId="LiveId" clId="{499A3F76-7F92-4D8A-8F21-8423F1E62B6B}" dt="2021-05-29T11:17:09.755" v="4185"/>
        <pc:sldMkLst>
          <pc:docMk/>
          <pc:sldMk cId="268426469" sldId="304"/>
        </pc:sldMkLst>
        <pc:spChg chg="mod ord">
          <ac:chgData name="James Harriman-Smith" userId="37b29167ed886acb" providerId="LiveId" clId="{499A3F76-7F92-4D8A-8F21-8423F1E62B6B}" dt="2021-05-29T10:53:18.749" v="3465" actId="700"/>
          <ac:spMkLst>
            <pc:docMk/>
            <pc:sldMk cId="268426469" sldId="304"/>
            <ac:spMk id="2" creationId="{E5328BE8-B161-470C-9DF9-B730B44068E5}"/>
          </ac:spMkLst>
        </pc:spChg>
        <pc:spChg chg="add del mod ord">
          <ac:chgData name="James Harriman-Smith" userId="37b29167ed886acb" providerId="LiveId" clId="{499A3F76-7F92-4D8A-8F21-8423F1E62B6B}" dt="2021-05-29T10:53:21.387" v="3466" actId="14100"/>
          <ac:spMkLst>
            <pc:docMk/>
            <pc:sldMk cId="268426469" sldId="304"/>
            <ac:spMk id="3" creationId="{57ABF586-AEB0-489C-9E04-763053944411}"/>
          </ac:spMkLst>
        </pc:spChg>
        <pc:spChg chg="add mod">
          <ac:chgData name="James Harriman-Smith" userId="37b29167ed886acb" providerId="LiveId" clId="{499A3F76-7F92-4D8A-8F21-8423F1E62B6B}" dt="2021-05-29T11:17:09.755" v="4185"/>
          <ac:spMkLst>
            <pc:docMk/>
            <pc:sldMk cId="268426469" sldId="304"/>
            <ac:spMk id="4" creationId="{A604AE25-C7D5-44FC-9987-4201640DA450}"/>
          </ac:spMkLst>
        </pc:spChg>
        <pc:spChg chg="del mod">
          <ac:chgData name="James Harriman-Smith" userId="37b29167ed886acb" providerId="LiveId" clId="{499A3F76-7F92-4D8A-8F21-8423F1E62B6B}" dt="2021-05-26T11:05:14.805" v="329" actId="478"/>
          <ac:spMkLst>
            <pc:docMk/>
            <pc:sldMk cId="268426469" sldId="304"/>
            <ac:spMk id="4" creationId="{B1156470-4A86-41B1-821E-5525FBD0CD16}"/>
          </ac:spMkLst>
        </pc:spChg>
        <pc:spChg chg="add del mod">
          <ac:chgData name="James Harriman-Smith" userId="37b29167ed886acb" providerId="LiveId" clId="{499A3F76-7F92-4D8A-8F21-8423F1E62B6B}" dt="2021-05-26T11:05:47.587" v="337" actId="478"/>
          <ac:spMkLst>
            <pc:docMk/>
            <pc:sldMk cId="268426469" sldId="304"/>
            <ac:spMk id="6" creationId="{A81EF561-B077-44C0-96E7-6D8DAAD99555}"/>
          </ac:spMkLst>
        </pc:spChg>
        <pc:picChg chg="add del mod">
          <ac:chgData name="James Harriman-Smith" userId="37b29167ed886acb" providerId="LiveId" clId="{499A3F76-7F92-4D8A-8F21-8423F1E62B6B}" dt="2021-05-26T11:05:43.180" v="336"/>
          <ac:picMkLst>
            <pc:docMk/>
            <pc:sldMk cId="268426469" sldId="304"/>
            <ac:picMk id="7" creationId="{B0DF5D62-9D71-43A6-A8F8-9DFB7874BD28}"/>
          </ac:picMkLst>
        </pc:picChg>
        <pc:picChg chg="add del mod">
          <ac:chgData name="James Harriman-Smith" userId="37b29167ed886acb" providerId="LiveId" clId="{499A3F76-7F92-4D8A-8F21-8423F1E62B6B}" dt="2021-05-26T11:05:43.180" v="336"/>
          <ac:picMkLst>
            <pc:docMk/>
            <pc:sldMk cId="268426469" sldId="304"/>
            <ac:picMk id="8" creationId="{DEE1FB92-F9C5-4766-B661-3E6BB773E094}"/>
          </ac:picMkLst>
        </pc:picChg>
      </pc:sldChg>
      <pc:sldChg chg="addSp delSp modSp add mod modClrScheme modAnim chgLayout">
        <pc:chgData name="James Harriman-Smith" userId="37b29167ed886acb" providerId="LiveId" clId="{499A3F76-7F92-4D8A-8F21-8423F1E62B6B}" dt="2021-05-29T11:17:11.675" v="4186"/>
        <pc:sldMkLst>
          <pc:docMk/>
          <pc:sldMk cId="2708798039" sldId="305"/>
        </pc:sldMkLst>
        <pc:spChg chg="mod ord">
          <ac:chgData name="James Harriman-Smith" userId="37b29167ed886acb" providerId="LiveId" clId="{499A3F76-7F92-4D8A-8F21-8423F1E62B6B}" dt="2021-05-29T10:53:26.380" v="3467" actId="700"/>
          <ac:spMkLst>
            <pc:docMk/>
            <pc:sldMk cId="2708798039" sldId="305"/>
            <ac:spMk id="2" creationId="{E5328BE8-B161-470C-9DF9-B730B44068E5}"/>
          </ac:spMkLst>
        </pc:spChg>
        <pc:spChg chg="add mod ord">
          <ac:chgData name="James Harriman-Smith" userId="37b29167ed886acb" providerId="LiveId" clId="{499A3F76-7F92-4D8A-8F21-8423F1E62B6B}" dt="2021-05-29T10:53:26.380" v="3467" actId="700"/>
          <ac:spMkLst>
            <pc:docMk/>
            <pc:sldMk cId="2708798039" sldId="305"/>
            <ac:spMk id="3" creationId="{055B49BD-939A-4F11-985C-711B0DC8C56E}"/>
          </ac:spMkLst>
        </pc:spChg>
        <pc:spChg chg="del">
          <ac:chgData name="James Harriman-Smith" userId="37b29167ed886acb" providerId="LiveId" clId="{499A3F76-7F92-4D8A-8F21-8423F1E62B6B}" dt="2021-05-26T11:05:52.171" v="338" actId="478"/>
          <ac:spMkLst>
            <pc:docMk/>
            <pc:sldMk cId="2708798039" sldId="305"/>
            <ac:spMk id="3" creationId="{57ABF586-AEB0-489C-9E04-763053944411}"/>
          </ac:spMkLst>
        </pc:spChg>
        <pc:spChg chg="del">
          <ac:chgData name="James Harriman-Smith" userId="37b29167ed886acb" providerId="LiveId" clId="{499A3F76-7F92-4D8A-8F21-8423F1E62B6B}" dt="2021-05-29T10:54:51.676" v="3483" actId="478"/>
          <ac:spMkLst>
            <pc:docMk/>
            <pc:sldMk cId="2708798039" sldId="305"/>
            <ac:spMk id="4" creationId="{B1156470-4A86-41B1-821E-5525FBD0CD16}"/>
          </ac:spMkLst>
        </pc:spChg>
        <pc:spChg chg="add del mod ord">
          <ac:chgData name="James Harriman-Smith" userId="37b29167ed886acb" providerId="LiveId" clId="{499A3F76-7F92-4D8A-8F21-8423F1E62B6B}" dt="2021-05-29T10:53:26.380" v="3467" actId="700"/>
          <ac:spMkLst>
            <pc:docMk/>
            <pc:sldMk cId="2708798039" sldId="305"/>
            <ac:spMk id="6" creationId="{40BB725D-C018-4491-9257-B21A2143EB2E}"/>
          </ac:spMkLst>
        </pc:spChg>
        <pc:spChg chg="add del">
          <ac:chgData name="James Harriman-Smith" userId="37b29167ed886acb" providerId="LiveId" clId="{499A3F76-7F92-4D8A-8F21-8423F1E62B6B}" dt="2021-05-28T09:35:09.078" v="2670" actId="22"/>
          <ac:spMkLst>
            <pc:docMk/>
            <pc:sldMk cId="2708798039" sldId="305"/>
            <ac:spMk id="9" creationId="{2E1822B9-948C-44D4-B9FB-93BD37AFAAE5}"/>
          </ac:spMkLst>
        </pc:spChg>
        <pc:spChg chg="add mod">
          <ac:chgData name="James Harriman-Smith" userId="37b29167ed886acb" providerId="LiveId" clId="{499A3F76-7F92-4D8A-8F21-8423F1E62B6B}" dt="2021-05-29T10:54:52.432" v="3484"/>
          <ac:spMkLst>
            <pc:docMk/>
            <pc:sldMk cId="2708798039" sldId="305"/>
            <ac:spMk id="9" creationId="{7F076CFD-CAD2-468E-BD06-54C49CA29243}"/>
          </ac:spMkLst>
        </pc:spChg>
        <pc:spChg chg="add mod">
          <ac:chgData name="James Harriman-Smith" userId="37b29167ed886acb" providerId="LiveId" clId="{499A3F76-7F92-4D8A-8F21-8423F1E62B6B}" dt="2021-05-29T11:17:11.675" v="4186"/>
          <ac:spMkLst>
            <pc:docMk/>
            <pc:sldMk cId="2708798039" sldId="305"/>
            <ac:spMk id="10" creationId="{A568B343-1325-407A-A2C1-583905E78881}"/>
          </ac:spMkLst>
        </pc:spChg>
        <pc:picChg chg="add mod">
          <ac:chgData name="James Harriman-Smith" userId="37b29167ed886acb" providerId="LiveId" clId="{499A3F76-7F92-4D8A-8F21-8423F1E62B6B}" dt="2021-05-26T11:06:01.832" v="341" actId="1076"/>
          <ac:picMkLst>
            <pc:docMk/>
            <pc:sldMk cId="2708798039" sldId="305"/>
            <ac:picMk id="7" creationId="{48DD4926-7F93-4664-9E02-282497AF8BAE}"/>
          </ac:picMkLst>
        </pc:picChg>
        <pc:picChg chg="add mod">
          <ac:chgData name="James Harriman-Smith" userId="37b29167ed886acb" providerId="LiveId" clId="{499A3F76-7F92-4D8A-8F21-8423F1E62B6B}" dt="2021-05-26T11:06:09.780" v="344" actId="14100"/>
          <ac:picMkLst>
            <pc:docMk/>
            <pc:sldMk cId="2708798039" sldId="305"/>
            <ac:picMk id="8" creationId="{0CA52968-8D6C-4B5A-BE83-8401D9F31CB6}"/>
          </ac:picMkLst>
        </pc:picChg>
        <pc:picChg chg="add mod">
          <ac:chgData name="James Harriman-Smith" userId="37b29167ed886acb" providerId="LiveId" clId="{499A3F76-7F92-4D8A-8F21-8423F1E62B6B}" dt="2021-05-28T09:35:26.155" v="2674" actId="1076"/>
          <ac:picMkLst>
            <pc:docMk/>
            <pc:sldMk cId="2708798039" sldId="305"/>
            <ac:picMk id="1026" creationId="{F2042FB6-D518-443A-8D52-238BD0D4815D}"/>
          </ac:picMkLst>
        </pc:picChg>
      </pc:sldChg>
      <pc:sldChg chg="addSp delSp modSp add mod modClrScheme chgLayout">
        <pc:chgData name="James Harriman-Smith" userId="37b29167ed886acb" providerId="LiveId" clId="{499A3F76-7F92-4D8A-8F21-8423F1E62B6B}" dt="2021-05-29T11:17:13.194" v="4187"/>
        <pc:sldMkLst>
          <pc:docMk/>
          <pc:sldMk cId="534547803" sldId="306"/>
        </pc:sldMkLst>
        <pc:spChg chg="mod ord">
          <ac:chgData name="James Harriman-Smith" userId="37b29167ed886acb" providerId="LiveId" clId="{499A3F76-7F92-4D8A-8F21-8423F1E62B6B}" dt="2021-05-29T10:53:30.381" v="3468" actId="700"/>
          <ac:spMkLst>
            <pc:docMk/>
            <pc:sldMk cId="534547803" sldId="306"/>
            <ac:spMk id="2" creationId="{E5328BE8-B161-470C-9DF9-B730B44068E5}"/>
          </ac:spMkLst>
        </pc:spChg>
        <pc:spChg chg="add mod ord">
          <ac:chgData name="James Harriman-Smith" userId="37b29167ed886acb" providerId="LiveId" clId="{499A3F76-7F92-4D8A-8F21-8423F1E62B6B}" dt="2021-05-29T10:53:30.381" v="3468" actId="700"/>
          <ac:spMkLst>
            <pc:docMk/>
            <pc:sldMk cId="534547803" sldId="306"/>
            <ac:spMk id="3" creationId="{B6D0A155-6D11-439E-9152-DFB0654CD1C6}"/>
          </ac:spMkLst>
        </pc:spChg>
        <pc:spChg chg="del">
          <ac:chgData name="James Harriman-Smith" userId="37b29167ed886acb" providerId="LiveId" clId="{499A3F76-7F92-4D8A-8F21-8423F1E62B6B}" dt="2021-05-29T10:54:45.845" v="3481" actId="478"/>
          <ac:spMkLst>
            <pc:docMk/>
            <pc:sldMk cId="534547803" sldId="306"/>
            <ac:spMk id="4" creationId="{B1156470-4A86-41B1-821E-5525FBD0CD16}"/>
          </ac:spMkLst>
        </pc:spChg>
        <pc:spChg chg="del mod ord">
          <ac:chgData name="James Harriman-Smith" userId="37b29167ed886acb" providerId="LiveId" clId="{499A3F76-7F92-4D8A-8F21-8423F1E62B6B}" dt="2021-05-29T10:53:30.381" v="3468" actId="700"/>
          <ac:spMkLst>
            <pc:docMk/>
            <pc:sldMk cId="534547803" sldId="306"/>
            <ac:spMk id="6" creationId="{40BB725D-C018-4491-9257-B21A2143EB2E}"/>
          </ac:spMkLst>
        </pc:spChg>
        <pc:spChg chg="add mod">
          <ac:chgData name="James Harriman-Smith" userId="37b29167ed886acb" providerId="LiveId" clId="{499A3F76-7F92-4D8A-8F21-8423F1E62B6B}" dt="2021-05-29T10:54:46.215" v="3482"/>
          <ac:spMkLst>
            <pc:docMk/>
            <pc:sldMk cId="534547803" sldId="306"/>
            <ac:spMk id="7" creationId="{4BAA6C46-9F09-4251-B9AA-3C9B68631395}"/>
          </ac:spMkLst>
        </pc:spChg>
        <pc:spChg chg="add mod">
          <ac:chgData name="James Harriman-Smith" userId="37b29167ed886acb" providerId="LiveId" clId="{499A3F76-7F92-4D8A-8F21-8423F1E62B6B}" dt="2021-05-29T11:17:13.194" v="4187"/>
          <ac:spMkLst>
            <pc:docMk/>
            <pc:sldMk cId="534547803" sldId="306"/>
            <ac:spMk id="8" creationId="{35376939-0C80-40D8-9F02-210D35A97154}"/>
          </ac:spMkLst>
        </pc:spChg>
        <pc:picChg chg="del">
          <ac:chgData name="James Harriman-Smith" userId="37b29167ed886acb" providerId="LiveId" clId="{499A3F76-7F92-4D8A-8F21-8423F1E62B6B}" dt="2021-05-26T11:06:28.987" v="346" actId="478"/>
          <ac:picMkLst>
            <pc:docMk/>
            <pc:sldMk cId="534547803" sldId="306"/>
            <ac:picMk id="7" creationId="{48DD4926-7F93-4664-9E02-282497AF8BAE}"/>
          </ac:picMkLst>
        </pc:picChg>
        <pc:picChg chg="del">
          <ac:chgData name="James Harriman-Smith" userId="37b29167ed886acb" providerId="LiveId" clId="{499A3F76-7F92-4D8A-8F21-8423F1E62B6B}" dt="2021-05-26T11:06:28.987" v="346" actId="478"/>
          <ac:picMkLst>
            <pc:docMk/>
            <pc:sldMk cId="534547803" sldId="306"/>
            <ac:picMk id="8" creationId="{0CA52968-8D6C-4B5A-BE83-8401D9F31CB6}"/>
          </ac:picMkLst>
        </pc:picChg>
        <pc:picChg chg="add mod">
          <ac:chgData name="James Harriman-Smith" userId="37b29167ed886acb" providerId="LiveId" clId="{499A3F76-7F92-4D8A-8F21-8423F1E62B6B}" dt="2021-05-26T11:06:39.353" v="349" actId="1076"/>
          <ac:picMkLst>
            <pc:docMk/>
            <pc:sldMk cId="534547803" sldId="306"/>
            <ac:picMk id="9" creationId="{6BB9811B-A7C1-4CDA-AFBC-6716D4F0BC5F}"/>
          </ac:picMkLst>
        </pc:picChg>
      </pc:sldChg>
      <pc:sldChg chg="addSp delSp modSp add mod modClrScheme modAnim chgLayout">
        <pc:chgData name="James Harriman-Smith" userId="37b29167ed886acb" providerId="LiveId" clId="{499A3F76-7F92-4D8A-8F21-8423F1E62B6B}" dt="2021-05-29T11:17:14.234" v="4188"/>
        <pc:sldMkLst>
          <pc:docMk/>
          <pc:sldMk cId="3636463034" sldId="307"/>
        </pc:sldMkLst>
        <pc:spChg chg="mod ord">
          <ac:chgData name="James Harriman-Smith" userId="37b29167ed886acb" providerId="LiveId" clId="{499A3F76-7F92-4D8A-8F21-8423F1E62B6B}" dt="2021-05-29T10:53:36.733" v="3469" actId="700"/>
          <ac:spMkLst>
            <pc:docMk/>
            <pc:sldMk cId="3636463034" sldId="307"/>
            <ac:spMk id="2" creationId="{E5328BE8-B161-470C-9DF9-B730B44068E5}"/>
          </ac:spMkLst>
        </pc:spChg>
        <pc:spChg chg="add mod ord">
          <ac:chgData name="James Harriman-Smith" userId="37b29167ed886acb" providerId="LiveId" clId="{499A3F76-7F92-4D8A-8F21-8423F1E62B6B}" dt="2021-05-29T10:53:36.733" v="3469" actId="700"/>
          <ac:spMkLst>
            <pc:docMk/>
            <pc:sldMk cId="3636463034" sldId="307"/>
            <ac:spMk id="3" creationId="{39A5DD1C-36C2-4B93-BA9A-49B838710693}"/>
          </ac:spMkLst>
        </pc:spChg>
        <pc:spChg chg="del">
          <ac:chgData name="James Harriman-Smith" userId="37b29167ed886acb" providerId="LiveId" clId="{499A3F76-7F92-4D8A-8F21-8423F1E62B6B}" dt="2021-05-29T10:54:41.185" v="3479" actId="478"/>
          <ac:spMkLst>
            <pc:docMk/>
            <pc:sldMk cId="3636463034" sldId="307"/>
            <ac:spMk id="4" creationId="{B1156470-4A86-41B1-821E-5525FBD0CD16}"/>
          </ac:spMkLst>
        </pc:spChg>
        <pc:spChg chg="del mod ord">
          <ac:chgData name="James Harriman-Smith" userId="37b29167ed886acb" providerId="LiveId" clId="{499A3F76-7F92-4D8A-8F21-8423F1E62B6B}" dt="2021-05-29T10:53:36.733" v="3469" actId="700"/>
          <ac:spMkLst>
            <pc:docMk/>
            <pc:sldMk cId="3636463034" sldId="307"/>
            <ac:spMk id="6" creationId="{40BB725D-C018-4491-9257-B21A2143EB2E}"/>
          </ac:spMkLst>
        </pc:spChg>
        <pc:spChg chg="add mod">
          <ac:chgData name="James Harriman-Smith" userId="37b29167ed886acb" providerId="LiveId" clId="{499A3F76-7F92-4D8A-8F21-8423F1E62B6B}" dt="2021-05-29T10:54:41.648" v="3480"/>
          <ac:spMkLst>
            <pc:docMk/>
            <pc:sldMk cId="3636463034" sldId="307"/>
            <ac:spMk id="8" creationId="{249E89F3-52AE-4F66-9D12-1CDEE6B73751}"/>
          </ac:spMkLst>
        </pc:spChg>
        <pc:spChg chg="add mod">
          <ac:chgData name="James Harriman-Smith" userId="37b29167ed886acb" providerId="LiveId" clId="{499A3F76-7F92-4D8A-8F21-8423F1E62B6B}" dt="2021-05-29T11:17:14.234" v="4188"/>
          <ac:spMkLst>
            <pc:docMk/>
            <pc:sldMk cId="3636463034" sldId="307"/>
            <ac:spMk id="9" creationId="{E419B44C-2F9C-44C2-AEC9-A70BB275A957}"/>
          </ac:spMkLst>
        </pc:spChg>
        <pc:picChg chg="add mod">
          <ac:chgData name="James Harriman-Smith" userId="37b29167ed886acb" providerId="LiveId" clId="{499A3F76-7F92-4D8A-8F21-8423F1E62B6B}" dt="2021-05-26T11:07:05.217" v="354" actId="1076"/>
          <ac:picMkLst>
            <pc:docMk/>
            <pc:sldMk cId="3636463034" sldId="307"/>
            <ac:picMk id="7" creationId="{7B33E8CD-F748-4E9F-866F-5A0FC75C3AEE}"/>
          </ac:picMkLst>
        </pc:picChg>
        <pc:picChg chg="del">
          <ac:chgData name="James Harriman-Smith" userId="37b29167ed886acb" providerId="LiveId" clId="{499A3F76-7F92-4D8A-8F21-8423F1E62B6B}" dt="2021-05-26T11:06:58.797" v="351" actId="478"/>
          <ac:picMkLst>
            <pc:docMk/>
            <pc:sldMk cId="3636463034" sldId="307"/>
            <ac:picMk id="9" creationId="{6BB9811B-A7C1-4CDA-AFBC-6716D4F0BC5F}"/>
          </ac:picMkLst>
        </pc:picChg>
      </pc:sldChg>
      <pc:sldChg chg="modSp new del mod">
        <pc:chgData name="James Harriman-Smith" userId="37b29167ed886acb" providerId="LiveId" clId="{499A3F76-7F92-4D8A-8F21-8423F1E62B6B}" dt="2021-05-29T10:53:55.176" v="3473" actId="47"/>
        <pc:sldMkLst>
          <pc:docMk/>
          <pc:sldMk cId="1511440858" sldId="308"/>
        </pc:sldMkLst>
        <pc:spChg chg="mod">
          <ac:chgData name="James Harriman-Smith" userId="37b29167ed886acb" providerId="LiveId" clId="{499A3F76-7F92-4D8A-8F21-8423F1E62B6B}" dt="2021-05-26T12:19:48.397" v="411" actId="20577"/>
          <ac:spMkLst>
            <pc:docMk/>
            <pc:sldMk cId="1511440858" sldId="308"/>
            <ac:spMk id="2" creationId="{90D00366-6DE0-4C71-A6F4-87377D4279BB}"/>
          </ac:spMkLst>
        </pc:spChg>
      </pc:sldChg>
      <pc:sldChg chg="new del">
        <pc:chgData name="James Harriman-Smith" userId="37b29167ed886acb" providerId="LiveId" clId="{499A3F76-7F92-4D8A-8F21-8423F1E62B6B}" dt="2021-05-26T11:07:25.209" v="356" actId="680"/>
        <pc:sldMkLst>
          <pc:docMk/>
          <pc:sldMk cId="3185010105" sldId="308"/>
        </pc:sldMkLst>
      </pc:sldChg>
      <pc:sldChg chg="addSp delSp modSp add mod modClrScheme delAnim chgLayout">
        <pc:chgData name="James Harriman-Smith" userId="37b29167ed886acb" providerId="LiveId" clId="{499A3F76-7F92-4D8A-8F21-8423F1E62B6B}" dt="2021-05-29T11:17:15.522" v="4189"/>
        <pc:sldMkLst>
          <pc:docMk/>
          <pc:sldMk cId="3265850825" sldId="309"/>
        </pc:sldMkLst>
        <pc:spChg chg="mod ord">
          <ac:chgData name="James Harriman-Smith" userId="37b29167ed886acb" providerId="LiveId" clId="{499A3F76-7F92-4D8A-8F21-8423F1E62B6B}" dt="2021-05-29T10:53:40.093" v="3470" actId="700"/>
          <ac:spMkLst>
            <pc:docMk/>
            <pc:sldMk cId="3265850825" sldId="309"/>
            <ac:spMk id="2" creationId="{E5328BE8-B161-470C-9DF9-B730B44068E5}"/>
          </ac:spMkLst>
        </pc:spChg>
        <pc:spChg chg="add mod ord">
          <ac:chgData name="James Harriman-Smith" userId="37b29167ed886acb" providerId="LiveId" clId="{499A3F76-7F92-4D8A-8F21-8423F1E62B6B}" dt="2021-05-29T10:53:40.093" v="3470" actId="700"/>
          <ac:spMkLst>
            <pc:docMk/>
            <pc:sldMk cId="3265850825" sldId="309"/>
            <ac:spMk id="3" creationId="{BC77E8F0-2A77-426B-9F0F-7D34DF088C8D}"/>
          </ac:spMkLst>
        </pc:spChg>
        <pc:spChg chg="del">
          <ac:chgData name="James Harriman-Smith" userId="37b29167ed886acb" providerId="LiveId" clId="{499A3F76-7F92-4D8A-8F21-8423F1E62B6B}" dt="2021-05-29T10:54:35.369" v="3477" actId="478"/>
          <ac:spMkLst>
            <pc:docMk/>
            <pc:sldMk cId="3265850825" sldId="309"/>
            <ac:spMk id="4" creationId="{B1156470-4A86-41B1-821E-5525FBD0CD16}"/>
          </ac:spMkLst>
        </pc:spChg>
        <pc:spChg chg="del mod ord">
          <ac:chgData name="James Harriman-Smith" userId="37b29167ed886acb" providerId="LiveId" clId="{499A3F76-7F92-4D8A-8F21-8423F1E62B6B}" dt="2021-05-29T10:53:40.093" v="3470" actId="700"/>
          <ac:spMkLst>
            <pc:docMk/>
            <pc:sldMk cId="3265850825" sldId="309"/>
            <ac:spMk id="6" creationId="{40BB725D-C018-4491-9257-B21A2143EB2E}"/>
          </ac:spMkLst>
        </pc:spChg>
        <pc:spChg chg="add mod">
          <ac:chgData name="James Harriman-Smith" userId="37b29167ed886acb" providerId="LiveId" clId="{499A3F76-7F92-4D8A-8F21-8423F1E62B6B}" dt="2021-05-29T10:54:36.171" v="3478"/>
          <ac:spMkLst>
            <pc:docMk/>
            <pc:sldMk cId="3265850825" sldId="309"/>
            <ac:spMk id="7" creationId="{96FECE72-7931-4A96-AE1A-197C97BFD022}"/>
          </ac:spMkLst>
        </pc:spChg>
        <pc:spChg chg="add mod">
          <ac:chgData name="James Harriman-Smith" userId="37b29167ed886acb" providerId="LiveId" clId="{499A3F76-7F92-4D8A-8F21-8423F1E62B6B}" dt="2021-05-29T11:17:15.522" v="4189"/>
          <ac:spMkLst>
            <pc:docMk/>
            <pc:sldMk cId="3265850825" sldId="309"/>
            <ac:spMk id="9" creationId="{C5179D2A-85C6-4BBC-89CA-AEAD31B5F5D2}"/>
          </ac:spMkLst>
        </pc:spChg>
        <pc:picChg chg="del">
          <ac:chgData name="James Harriman-Smith" userId="37b29167ed886acb" providerId="LiveId" clId="{499A3F76-7F92-4D8A-8F21-8423F1E62B6B}" dt="2021-05-26T12:15:55.168" v="361" actId="478"/>
          <ac:picMkLst>
            <pc:docMk/>
            <pc:sldMk cId="3265850825" sldId="309"/>
            <ac:picMk id="7" creationId="{7B33E8CD-F748-4E9F-866F-5A0FC75C3AEE}"/>
          </ac:picMkLst>
        </pc:picChg>
        <pc:picChg chg="add mod">
          <ac:chgData name="James Harriman-Smith" userId="37b29167ed886acb" providerId="LiveId" clId="{499A3F76-7F92-4D8A-8F21-8423F1E62B6B}" dt="2021-05-26T12:16:04.373" v="366" actId="1076"/>
          <ac:picMkLst>
            <pc:docMk/>
            <pc:sldMk cId="3265850825" sldId="309"/>
            <ac:picMk id="8" creationId="{29630814-5F82-462A-B7D8-DBA3E20C145F}"/>
          </ac:picMkLst>
        </pc:picChg>
      </pc:sldChg>
      <pc:sldChg chg="addSp delSp modSp add mod modClrScheme chgLayout">
        <pc:chgData name="James Harriman-Smith" userId="37b29167ed886acb" providerId="LiveId" clId="{499A3F76-7F92-4D8A-8F21-8423F1E62B6B}" dt="2021-05-29T11:17:16.936" v="4190"/>
        <pc:sldMkLst>
          <pc:docMk/>
          <pc:sldMk cId="908361788" sldId="310"/>
        </pc:sldMkLst>
        <pc:spChg chg="mod ord">
          <ac:chgData name="James Harriman-Smith" userId="37b29167ed886acb" providerId="LiveId" clId="{499A3F76-7F92-4D8A-8F21-8423F1E62B6B}" dt="2021-05-29T10:53:45.133" v="3471" actId="700"/>
          <ac:spMkLst>
            <pc:docMk/>
            <pc:sldMk cId="908361788" sldId="310"/>
            <ac:spMk id="2" creationId="{E5328BE8-B161-470C-9DF9-B730B44068E5}"/>
          </ac:spMkLst>
        </pc:spChg>
        <pc:spChg chg="add mod ord">
          <ac:chgData name="James Harriman-Smith" userId="37b29167ed886acb" providerId="LiveId" clId="{499A3F76-7F92-4D8A-8F21-8423F1E62B6B}" dt="2021-05-29T10:53:45.133" v="3471" actId="700"/>
          <ac:spMkLst>
            <pc:docMk/>
            <pc:sldMk cId="908361788" sldId="310"/>
            <ac:spMk id="3" creationId="{D216F7E3-B318-4EF3-BC0C-A37C11DE2466}"/>
          </ac:spMkLst>
        </pc:spChg>
        <pc:spChg chg="del">
          <ac:chgData name="James Harriman-Smith" userId="37b29167ed886acb" providerId="LiveId" clId="{499A3F76-7F92-4D8A-8F21-8423F1E62B6B}" dt="2021-05-29T10:54:28.687" v="3475" actId="478"/>
          <ac:spMkLst>
            <pc:docMk/>
            <pc:sldMk cId="908361788" sldId="310"/>
            <ac:spMk id="4" creationId="{B1156470-4A86-41B1-821E-5525FBD0CD16}"/>
          </ac:spMkLst>
        </pc:spChg>
        <pc:spChg chg="del mod ord">
          <ac:chgData name="James Harriman-Smith" userId="37b29167ed886acb" providerId="LiveId" clId="{499A3F76-7F92-4D8A-8F21-8423F1E62B6B}" dt="2021-05-29T10:53:45.133" v="3471" actId="700"/>
          <ac:spMkLst>
            <pc:docMk/>
            <pc:sldMk cId="908361788" sldId="310"/>
            <ac:spMk id="6" creationId="{40BB725D-C018-4491-9257-B21A2143EB2E}"/>
          </ac:spMkLst>
        </pc:spChg>
        <pc:spChg chg="add mod">
          <ac:chgData name="James Harriman-Smith" userId="37b29167ed886acb" providerId="LiveId" clId="{499A3F76-7F92-4D8A-8F21-8423F1E62B6B}" dt="2021-05-29T10:54:29.528" v="3476"/>
          <ac:spMkLst>
            <pc:docMk/>
            <pc:sldMk cId="908361788" sldId="310"/>
            <ac:spMk id="8" creationId="{3A6AF6CD-714B-4FCF-84D2-F7BC3D5E407F}"/>
          </ac:spMkLst>
        </pc:spChg>
        <pc:spChg chg="add mod">
          <ac:chgData name="James Harriman-Smith" userId="37b29167ed886acb" providerId="LiveId" clId="{499A3F76-7F92-4D8A-8F21-8423F1E62B6B}" dt="2021-05-29T11:17:16.936" v="4190"/>
          <ac:spMkLst>
            <pc:docMk/>
            <pc:sldMk cId="908361788" sldId="310"/>
            <ac:spMk id="9" creationId="{150E1FFD-4388-4734-ABEE-0F2D05D92A25}"/>
          </ac:spMkLst>
        </pc:spChg>
        <pc:picChg chg="add mod">
          <ac:chgData name="James Harriman-Smith" userId="37b29167ed886acb" providerId="LiveId" clId="{499A3F76-7F92-4D8A-8F21-8423F1E62B6B}" dt="2021-05-26T12:16:32.029" v="373" actId="1076"/>
          <ac:picMkLst>
            <pc:docMk/>
            <pc:sldMk cId="908361788" sldId="310"/>
            <ac:picMk id="7" creationId="{91D05A4E-4362-47FE-AE69-82BF547103D8}"/>
          </ac:picMkLst>
        </pc:picChg>
        <pc:picChg chg="del">
          <ac:chgData name="James Harriman-Smith" userId="37b29167ed886acb" providerId="LiveId" clId="{499A3F76-7F92-4D8A-8F21-8423F1E62B6B}" dt="2021-05-26T12:16:20.217" v="368" actId="478"/>
          <ac:picMkLst>
            <pc:docMk/>
            <pc:sldMk cId="908361788" sldId="310"/>
            <ac:picMk id="8" creationId="{29630814-5F82-462A-B7D8-DBA3E20C145F}"/>
          </ac:picMkLst>
        </pc:picChg>
      </pc:sldChg>
      <pc:sldChg chg="addSp delSp modSp add mod modClrScheme chgLayout">
        <pc:chgData name="James Harriman-Smith" userId="37b29167ed886acb" providerId="LiveId" clId="{499A3F76-7F92-4D8A-8F21-8423F1E62B6B}" dt="2021-05-29T11:17:17.916" v="4191"/>
        <pc:sldMkLst>
          <pc:docMk/>
          <pc:sldMk cId="2244491518" sldId="311"/>
        </pc:sldMkLst>
        <pc:spChg chg="mod ord">
          <ac:chgData name="James Harriman-Smith" userId="37b29167ed886acb" providerId="LiveId" clId="{499A3F76-7F92-4D8A-8F21-8423F1E62B6B}" dt="2021-05-29T10:53:50.284" v="3472" actId="700"/>
          <ac:spMkLst>
            <pc:docMk/>
            <pc:sldMk cId="2244491518" sldId="311"/>
            <ac:spMk id="2" creationId="{E5328BE8-B161-470C-9DF9-B730B44068E5}"/>
          </ac:spMkLst>
        </pc:spChg>
        <pc:spChg chg="add mod ord">
          <ac:chgData name="James Harriman-Smith" userId="37b29167ed886acb" providerId="LiveId" clId="{499A3F76-7F92-4D8A-8F21-8423F1E62B6B}" dt="2021-05-29T10:53:50.284" v="3472" actId="700"/>
          <ac:spMkLst>
            <pc:docMk/>
            <pc:sldMk cId="2244491518" sldId="311"/>
            <ac:spMk id="3" creationId="{22BAC4DC-63B1-4C2F-9F6B-B4B6327D58E3}"/>
          </ac:spMkLst>
        </pc:spChg>
        <pc:spChg chg="mod">
          <ac:chgData name="James Harriman-Smith" userId="37b29167ed886acb" providerId="LiveId" clId="{499A3F76-7F92-4D8A-8F21-8423F1E62B6B}" dt="2021-05-29T10:54:16.218" v="3474" actId="14100"/>
          <ac:spMkLst>
            <pc:docMk/>
            <pc:sldMk cId="2244491518" sldId="311"/>
            <ac:spMk id="4" creationId="{B1156470-4A86-41B1-821E-5525FBD0CD16}"/>
          </ac:spMkLst>
        </pc:spChg>
        <pc:spChg chg="del mod ord">
          <ac:chgData name="James Harriman-Smith" userId="37b29167ed886acb" providerId="LiveId" clId="{499A3F76-7F92-4D8A-8F21-8423F1E62B6B}" dt="2021-05-29T10:53:50.284" v="3472" actId="700"/>
          <ac:spMkLst>
            <pc:docMk/>
            <pc:sldMk cId="2244491518" sldId="311"/>
            <ac:spMk id="6" creationId="{40BB725D-C018-4491-9257-B21A2143EB2E}"/>
          </ac:spMkLst>
        </pc:spChg>
        <pc:spChg chg="add mod">
          <ac:chgData name="James Harriman-Smith" userId="37b29167ed886acb" providerId="LiveId" clId="{499A3F76-7F92-4D8A-8F21-8423F1E62B6B}" dt="2021-05-29T11:17:17.916" v="4191"/>
          <ac:spMkLst>
            <pc:docMk/>
            <pc:sldMk cId="2244491518" sldId="311"/>
            <ac:spMk id="7" creationId="{ECCCFE00-E68E-4E2C-B12A-9FD414DC9CC0}"/>
          </ac:spMkLst>
        </pc:spChg>
        <pc:picChg chg="del">
          <ac:chgData name="James Harriman-Smith" userId="37b29167ed886acb" providerId="LiveId" clId="{499A3F76-7F92-4D8A-8F21-8423F1E62B6B}" dt="2021-05-26T12:16:38.292" v="375" actId="478"/>
          <ac:picMkLst>
            <pc:docMk/>
            <pc:sldMk cId="2244491518" sldId="311"/>
            <ac:picMk id="7" creationId="{91D05A4E-4362-47FE-AE69-82BF547103D8}"/>
          </ac:picMkLst>
        </pc:picChg>
        <pc:picChg chg="add mod">
          <ac:chgData name="James Harriman-Smith" userId="37b29167ed886acb" providerId="LiveId" clId="{499A3F76-7F92-4D8A-8F21-8423F1E62B6B}" dt="2021-05-26T12:16:56.470" v="378" actId="1076"/>
          <ac:picMkLst>
            <pc:docMk/>
            <pc:sldMk cId="2244491518" sldId="311"/>
            <ac:picMk id="8" creationId="{D264891C-F910-4E53-985D-52BD6BB91B9B}"/>
          </ac:picMkLst>
        </pc:picChg>
      </pc:sldChg>
      <pc:sldChg chg="addSp delSp modSp add mod ord">
        <pc:chgData name="James Harriman-Smith" userId="37b29167ed886acb" providerId="LiveId" clId="{499A3F76-7F92-4D8A-8F21-8423F1E62B6B}" dt="2021-05-29T11:17:26.756" v="4194" actId="21"/>
        <pc:sldMkLst>
          <pc:docMk/>
          <pc:sldMk cId="1684103932" sldId="312"/>
        </pc:sldMkLst>
        <pc:spChg chg="mod">
          <ac:chgData name="James Harriman-Smith" userId="37b29167ed886acb" providerId="LiveId" clId="{499A3F76-7F92-4D8A-8F21-8423F1E62B6B}" dt="2021-05-26T12:17:35.730" v="385" actId="14100"/>
          <ac:spMkLst>
            <pc:docMk/>
            <pc:sldMk cId="1684103932" sldId="312"/>
            <ac:spMk id="2" creationId="{E8D3F4EC-550E-4FAF-BB97-FCE617F5C70E}"/>
          </ac:spMkLst>
        </pc:spChg>
        <pc:spChg chg="mod">
          <ac:chgData name="James Harriman-Smith" userId="37b29167ed886acb" providerId="LiveId" clId="{499A3F76-7F92-4D8A-8F21-8423F1E62B6B}" dt="2021-05-26T12:18:21.495" v="399" actId="20577"/>
          <ac:spMkLst>
            <pc:docMk/>
            <pc:sldMk cId="1684103932" sldId="312"/>
            <ac:spMk id="3" creationId="{670D7605-70EE-4DE7-9BF9-DB49148A08A1}"/>
          </ac:spMkLst>
        </pc:spChg>
        <pc:spChg chg="add del mod">
          <ac:chgData name="James Harriman-Smith" userId="37b29167ed886acb" providerId="LiveId" clId="{499A3F76-7F92-4D8A-8F21-8423F1E62B6B}" dt="2021-05-29T11:17:26.756" v="4194" actId="21"/>
          <ac:spMkLst>
            <pc:docMk/>
            <pc:sldMk cId="1684103932" sldId="312"/>
            <ac:spMk id="6" creationId="{207EEF6A-3B0D-4782-A048-1A6E850AB659}"/>
          </ac:spMkLst>
        </pc:spChg>
      </pc:sldChg>
      <pc:sldChg chg="addSp delSp modSp add mod ord">
        <pc:chgData name="James Harriman-Smith" userId="37b29167ed886acb" providerId="LiveId" clId="{499A3F76-7F92-4D8A-8F21-8423F1E62B6B}" dt="2021-05-29T11:17:28.214" v="4195"/>
        <pc:sldMkLst>
          <pc:docMk/>
          <pc:sldMk cId="59182018" sldId="313"/>
        </pc:sldMkLst>
        <pc:spChg chg="mod">
          <ac:chgData name="James Harriman-Smith" userId="37b29167ed886acb" providerId="LiveId" clId="{499A3F76-7F92-4D8A-8F21-8423F1E62B6B}" dt="2021-05-26T12:18:31.558" v="400"/>
          <ac:spMkLst>
            <pc:docMk/>
            <pc:sldMk cId="59182018" sldId="313"/>
            <ac:spMk id="2" creationId="{E5328BE8-B161-470C-9DF9-B730B44068E5}"/>
          </ac:spMkLst>
        </pc:spChg>
        <pc:spChg chg="del">
          <ac:chgData name="James Harriman-Smith" userId="37b29167ed886acb" providerId="LiveId" clId="{499A3F76-7F92-4D8A-8F21-8423F1E62B6B}" dt="2021-05-26T12:18:35.640" v="401" actId="478"/>
          <ac:spMkLst>
            <pc:docMk/>
            <pc:sldMk cId="59182018" sldId="313"/>
            <ac:spMk id="4" creationId="{B1156470-4A86-41B1-821E-5525FBD0CD16}"/>
          </ac:spMkLst>
        </pc:spChg>
        <pc:spChg chg="mod">
          <ac:chgData name="James Harriman-Smith" userId="37b29167ed886acb" providerId="LiveId" clId="{499A3F76-7F92-4D8A-8F21-8423F1E62B6B}" dt="2021-05-29T11:03:25.980" v="3979" actId="113"/>
          <ac:spMkLst>
            <pc:docMk/>
            <pc:sldMk cId="59182018" sldId="313"/>
            <ac:spMk id="6" creationId="{40BB725D-C018-4491-9257-B21A2143EB2E}"/>
          </ac:spMkLst>
        </pc:spChg>
        <pc:spChg chg="add mod">
          <ac:chgData name="James Harriman-Smith" userId="37b29167ed886acb" providerId="LiveId" clId="{499A3F76-7F92-4D8A-8F21-8423F1E62B6B}" dt="2021-05-29T11:17:28.214" v="4195"/>
          <ac:spMkLst>
            <pc:docMk/>
            <pc:sldMk cId="59182018" sldId="313"/>
            <ac:spMk id="7" creationId="{767AA71B-9141-4A6C-9704-847736398E8F}"/>
          </ac:spMkLst>
        </pc:spChg>
        <pc:picChg chg="add mod">
          <ac:chgData name="James Harriman-Smith" userId="37b29167ed886acb" providerId="LiveId" clId="{499A3F76-7F92-4D8A-8F21-8423F1E62B6B}" dt="2021-05-29T11:03:01.902" v="3953" actId="14100"/>
          <ac:picMkLst>
            <pc:docMk/>
            <pc:sldMk cId="59182018" sldId="313"/>
            <ac:picMk id="4" creationId="{39F65FB1-A283-47B6-8A0D-103EDE65C1A0}"/>
          </ac:picMkLst>
        </pc:picChg>
        <pc:picChg chg="add mod">
          <ac:chgData name="James Harriman-Smith" userId="37b29167ed886acb" providerId="LiveId" clId="{499A3F76-7F92-4D8A-8F21-8423F1E62B6B}" dt="2021-05-29T11:03:14.039" v="3978" actId="1038"/>
          <ac:picMkLst>
            <pc:docMk/>
            <pc:sldMk cId="59182018" sldId="313"/>
            <ac:picMk id="5" creationId="{D8F82A3B-3181-4C35-A71B-0C85B636DE0F}"/>
          </ac:picMkLst>
        </pc:picChg>
        <pc:picChg chg="del">
          <ac:chgData name="James Harriman-Smith" userId="37b29167ed886acb" providerId="LiveId" clId="{499A3F76-7F92-4D8A-8F21-8423F1E62B6B}" dt="2021-05-26T12:18:36.574" v="402" actId="478"/>
          <ac:picMkLst>
            <pc:docMk/>
            <pc:sldMk cId="59182018" sldId="313"/>
            <ac:picMk id="8" creationId="{D264891C-F910-4E53-985D-52BD6BB91B9B}"/>
          </ac:picMkLst>
        </pc:picChg>
      </pc:sldChg>
      <pc:sldChg chg="addSp modSp add mod">
        <pc:chgData name="James Harriman-Smith" userId="37b29167ed886acb" providerId="LiveId" clId="{499A3F76-7F92-4D8A-8F21-8423F1E62B6B}" dt="2021-05-29T11:17:31.126" v="4196"/>
        <pc:sldMkLst>
          <pc:docMk/>
          <pc:sldMk cId="4204200056" sldId="314"/>
        </pc:sldMkLst>
        <pc:spChg chg="add mod">
          <ac:chgData name="James Harriman-Smith" userId="37b29167ed886acb" providerId="LiveId" clId="{499A3F76-7F92-4D8A-8F21-8423F1E62B6B}" dt="2021-05-29T11:17:31.126" v="4196"/>
          <ac:spMkLst>
            <pc:docMk/>
            <pc:sldMk cId="4204200056" sldId="314"/>
            <ac:spMk id="4" creationId="{1C35DFB2-D55C-40C6-B441-FF8A40F98505}"/>
          </ac:spMkLst>
        </pc:spChg>
        <pc:spChg chg="mod">
          <ac:chgData name="James Harriman-Smith" userId="37b29167ed886acb" providerId="LiveId" clId="{499A3F76-7F92-4D8A-8F21-8423F1E62B6B}" dt="2021-05-29T10:56:51.671" v="3509" actId="15"/>
          <ac:spMkLst>
            <pc:docMk/>
            <pc:sldMk cId="4204200056" sldId="314"/>
            <ac:spMk id="6" creationId="{40BB725D-C018-4491-9257-B21A2143EB2E}"/>
          </ac:spMkLst>
        </pc:spChg>
      </pc:sldChg>
      <pc:sldChg chg="addSp modSp add mod">
        <pc:chgData name="James Harriman-Smith" userId="37b29167ed886acb" providerId="LiveId" clId="{499A3F76-7F92-4D8A-8F21-8423F1E62B6B}" dt="2021-05-29T11:17:32.682" v="4197"/>
        <pc:sldMkLst>
          <pc:docMk/>
          <pc:sldMk cId="3633236281" sldId="315"/>
        </pc:sldMkLst>
        <pc:spChg chg="add mod">
          <ac:chgData name="James Harriman-Smith" userId="37b29167ed886acb" providerId="LiveId" clId="{499A3F76-7F92-4D8A-8F21-8423F1E62B6B}" dt="2021-05-29T11:17:32.682" v="4197"/>
          <ac:spMkLst>
            <pc:docMk/>
            <pc:sldMk cId="3633236281" sldId="315"/>
            <ac:spMk id="4" creationId="{4029AF08-A039-461F-AAEC-DAAA938E1AB0}"/>
          </ac:spMkLst>
        </pc:spChg>
        <pc:spChg chg="mod">
          <ac:chgData name="James Harriman-Smith" userId="37b29167ed886acb" providerId="LiveId" clId="{499A3F76-7F92-4D8A-8F21-8423F1E62B6B}" dt="2021-05-26T15:16:56.741" v="1421" actId="20577"/>
          <ac:spMkLst>
            <pc:docMk/>
            <pc:sldMk cId="3633236281" sldId="315"/>
            <ac:spMk id="6" creationId="{40BB725D-C018-4491-9257-B21A2143EB2E}"/>
          </ac:spMkLst>
        </pc:spChg>
      </pc:sldChg>
      <pc:sldChg chg="addSp modSp add mod ord">
        <pc:chgData name="James Harriman-Smith" userId="37b29167ed886acb" providerId="LiveId" clId="{499A3F76-7F92-4D8A-8F21-8423F1E62B6B}" dt="2021-05-29T11:17:34.005" v="4198"/>
        <pc:sldMkLst>
          <pc:docMk/>
          <pc:sldMk cId="2106859689" sldId="316"/>
        </pc:sldMkLst>
        <pc:spChg chg="add mod">
          <ac:chgData name="James Harriman-Smith" userId="37b29167ed886acb" providerId="LiveId" clId="{499A3F76-7F92-4D8A-8F21-8423F1E62B6B}" dt="2021-05-29T11:17:34.005" v="4198"/>
          <ac:spMkLst>
            <pc:docMk/>
            <pc:sldMk cId="2106859689" sldId="316"/>
            <ac:spMk id="4" creationId="{CE77EF26-219D-4115-99D6-1CF7F3DEFFAD}"/>
          </ac:spMkLst>
        </pc:spChg>
        <pc:spChg chg="mod">
          <ac:chgData name="James Harriman-Smith" userId="37b29167ed886acb" providerId="LiveId" clId="{499A3F76-7F92-4D8A-8F21-8423F1E62B6B}" dt="2021-05-26T15:17:14.753" v="1423" actId="6549"/>
          <ac:spMkLst>
            <pc:docMk/>
            <pc:sldMk cId="2106859689" sldId="316"/>
            <ac:spMk id="6" creationId="{40BB725D-C018-4491-9257-B21A2143EB2E}"/>
          </ac:spMkLst>
        </pc:spChg>
      </pc:sldChg>
      <pc:sldChg chg="addSp modSp add mod">
        <pc:chgData name="James Harriman-Smith" userId="37b29167ed886acb" providerId="LiveId" clId="{499A3F76-7F92-4D8A-8F21-8423F1E62B6B}" dt="2021-05-29T11:17:36.349" v="4200"/>
        <pc:sldMkLst>
          <pc:docMk/>
          <pc:sldMk cId="1177742358" sldId="317"/>
        </pc:sldMkLst>
        <pc:spChg chg="add mod">
          <ac:chgData name="James Harriman-Smith" userId="37b29167ed886acb" providerId="LiveId" clId="{499A3F76-7F92-4D8A-8F21-8423F1E62B6B}" dt="2021-05-28T16:10:55.463" v="2906" actId="1076"/>
          <ac:spMkLst>
            <pc:docMk/>
            <pc:sldMk cId="1177742358" sldId="317"/>
            <ac:spMk id="5" creationId="{8FEB6937-03E0-49F8-9CA5-CE77494931D7}"/>
          </ac:spMkLst>
        </pc:spChg>
        <pc:spChg chg="mod">
          <ac:chgData name="James Harriman-Smith" userId="37b29167ed886acb" providerId="LiveId" clId="{499A3F76-7F92-4D8A-8F21-8423F1E62B6B}" dt="2021-05-26T15:18:00.763" v="1432" actId="6549"/>
          <ac:spMkLst>
            <pc:docMk/>
            <pc:sldMk cId="1177742358" sldId="317"/>
            <ac:spMk id="6" creationId="{40BB725D-C018-4491-9257-B21A2143EB2E}"/>
          </ac:spMkLst>
        </pc:spChg>
        <pc:spChg chg="add mod">
          <ac:chgData name="James Harriman-Smith" userId="37b29167ed886acb" providerId="LiveId" clId="{499A3F76-7F92-4D8A-8F21-8423F1E62B6B}" dt="2021-05-29T11:17:36.349" v="4200"/>
          <ac:spMkLst>
            <pc:docMk/>
            <pc:sldMk cId="1177742358" sldId="317"/>
            <ac:spMk id="7" creationId="{F65B8BA8-D3E2-4952-89E9-BC5CF484D5DC}"/>
          </ac:spMkLst>
        </pc:spChg>
      </pc:sldChg>
      <pc:sldChg chg="addSp modSp add mod">
        <pc:chgData name="James Harriman-Smith" userId="37b29167ed886acb" providerId="LiveId" clId="{499A3F76-7F92-4D8A-8F21-8423F1E62B6B}" dt="2021-05-29T11:17:35.146" v="4199"/>
        <pc:sldMkLst>
          <pc:docMk/>
          <pc:sldMk cId="406909816" sldId="318"/>
        </pc:sldMkLst>
        <pc:spChg chg="add mod">
          <ac:chgData name="James Harriman-Smith" userId="37b29167ed886acb" providerId="LiveId" clId="{499A3F76-7F92-4D8A-8F21-8423F1E62B6B}" dt="2021-05-29T11:17:35.146" v="4199"/>
          <ac:spMkLst>
            <pc:docMk/>
            <pc:sldMk cId="406909816" sldId="318"/>
            <ac:spMk id="4" creationId="{FE45F716-7C36-4528-9936-7E29F939074D}"/>
          </ac:spMkLst>
        </pc:spChg>
        <pc:spChg chg="mod">
          <ac:chgData name="James Harriman-Smith" userId="37b29167ed886acb" providerId="LiveId" clId="{499A3F76-7F92-4D8A-8F21-8423F1E62B6B}" dt="2021-05-26T15:17:58.799" v="1431" actId="6549"/>
          <ac:spMkLst>
            <pc:docMk/>
            <pc:sldMk cId="406909816" sldId="318"/>
            <ac:spMk id="6" creationId="{40BB725D-C018-4491-9257-B21A2143EB2E}"/>
          </ac:spMkLst>
        </pc:spChg>
      </pc:sldChg>
      <pc:sldChg chg="addSp modSp add mod">
        <pc:chgData name="James Harriman-Smith" userId="37b29167ed886acb" providerId="LiveId" clId="{499A3F76-7F92-4D8A-8F21-8423F1E62B6B}" dt="2021-05-29T11:17:38.254" v="4201"/>
        <pc:sldMkLst>
          <pc:docMk/>
          <pc:sldMk cId="1706155222" sldId="319"/>
        </pc:sldMkLst>
        <pc:spChg chg="mod">
          <ac:chgData name="James Harriman-Smith" userId="37b29167ed886acb" providerId="LiveId" clId="{499A3F76-7F92-4D8A-8F21-8423F1E62B6B}" dt="2021-05-29T11:12:36.242" v="4101" actId="313"/>
          <ac:spMkLst>
            <pc:docMk/>
            <pc:sldMk cId="1706155222" sldId="319"/>
            <ac:spMk id="6" creationId="{40BB725D-C018-4491-9257-B21A2143EB2E}"/>
          </ac:spMkLst>
        </pc:spChg>
        <pc:spChg chg="add mod">
          <ac:chgData name="James Harriman-Smith" userId="37b29167ed886acb" providerId="LiveId" clId="{499A3F76-7F92-4D8A-8F21-8423F1E62B6B}" dt="2021-05-29T11:17:38.254" v="4201"/>
          <ac:spMkLst>
            <pc:docMk/>
            <pc:sldMk cId="1706155222" sldId="319"/>
            <ac:spMk id="8" creationId="{CB32C221-EF23-4BA2-8CFD-6D13280F8C7A}"/>
          </ac:spMkLst>
        </pc:spChg>
        <pc:picChg chg="add mod">
          <ac:chgData name="James Harriman-Smith" userId="37b29167ed886acb" providerId="LiveId" clId="{499A3F76-7F92-4D8A-8F21-8423F1E62B6B}" dt="2021-05-29T11:11:53.922" v="4081" actId="14100"/>
          <ac:picMkLst>
            <pc:docMk/>
            <pc:sldMk cId="1706155222" sldId="319"/>
            <ac:picMk id="4" creationId="{5F4C069B-18E9-478E-BED7-FD49C9BED32C}"/>
          </ac:picMkLst>
        </pc:picChg>
        <pc:picChg chg="add mod">
          <ac:chgData name="James Harriman-Smith" userId="37b29167ed886acb" providerId="LiveId" clId="{499A3F76-7F92-4D8A-8F21-8423F1E62B6B}" dt="2021-05-29T11:12:11.926" v="4086" actId="1076"/>
          <ac:picMkLst>
            <pc:docMk/>
            <pc:sldMk cId="1706155222" sldId="319"/>
            <ac:picMk id="5" creationId="{195E6589-6FA4-47DE-853E-EBF07F6D7EE6}"/>
          </ac:picMkLst>
        </pc:picChg>
        <pc:picChg chg="add mod">
          <ac:chgData name="James Harriman-Smith" userId="37b29167ed886acb" providerId="LiveId" clId="{499A3F76-7F92-4D8A-8F21-8423F1E62B6B}" dt="2021-05-29T11:12:17.783" v="4088" actId="1076"/>
          <ac:picMkLst>
            <pc:docMk/>
            <pc:sldMk cId="1706155222" sldId="319"/>
            <ac:picMk id="7" creationId="{FCD7701A-9F64-4F8E-8FEA-9A494034A477}"/>
          </ac:picMkLst>
        </pc:picChg>
      </pc:sldChg>
      <pc:sldChg chg="addSp modSp add mod">
        <pc:chgData name="James Harriman-Smith" userId="37b29167ed886acb" providerId="LiveId" clId="{499A3F76-7F92-4D8A-8F21-8423F1E62B6B}" dt="2021-05-29T11:17:39.388" v="4202"/>
        <pc:sldMkLst>
          <pc:docMk/>
          <pc:sldMk cId="1028458233" sldId="320"/>
        </pc:sldMkLst>
        <pc:spChg chg="add mod">
          <ac:chgData name="James Harriman-Smith" userId="37b29167ed886acb" providerId="LiveId" clId="{499A3F76-7F92-4D8A-8F21-8423F1E62B6B}" dt="2021-05-29T11:17:39.388" v="4202"/>
          <ac:spMkLst>
            <pc:docMk/>
            <pc:sldMk cId="1028458233" sldId="320"/>
            <ac:spMk id="5" creationId="{C06F6909-1EFE-4A7D-B98A-22220A1F0884}"/>
          </ac:spMkLst>
        </pc:spChg>
        <pc:spChg chg="mod">
          <ac:chgData name="James Harriman-Smith" userId="37b29167ed886acb" providerId="LiveId" clId="{499A3F76-7F92-4D8A-8F21-8423F1E62B6B}" dt="2021-05-29T10:57:55.345" v="3518" actId="313"/>
          <ac:spMkLst>
            <pc:docMk/>
            <pc:sldMk cId="1028458233" sldId="320"/>
            <ac:spMk id="6" creationId="{40BB725D-C018-4491-9257-B21A2143EB2E}"/>
          </ac:spMkLst>
        </pc:spChg>
        <pc:picChg chg="add mod">
          <ac:chgData name="James Harriman-Smith" userId="37b29167ed886acb" providerId="LiveId" clId="{499A3F76-7F92-4D8A-8F21-8423F1E62B6B}" dt="2021-05-29T11:03:46.946" v="3982" actId="14100"/>
          <ac:picMkLst>
            <pc:docMk/>
            <pc:sldMk cId="1028458233" sldId="320"/>
            <ac:picMk id="4" creationId="{D8157C46-CB7E-4A3D-AC9C-1B58FEB8D616}"/>
          </ac:picMkLst>
        </pc:picChg>
      </pc:sldChg>
      <pc:sldChg chg="modSp add del mod">
        <pc:chgData name="James Harriman-Smith" userId="37b29167ed886acb" providerId="LiveId" clId="{499A3F76-7F92-4D8A-8F21-8423F1E62B6B}" dt="2021-05-28T10:45:45.384" v="2776" actId="47"/>
        <pc:sldMkLst>
          <pc:docMk/>
          <pc:sldMk cId="3656640854" sldId="321"/>
        </pc:sldMkLst>
        <pc:spChg chg="mod">
          <ac:chgData name="James Harriman-Smith" userId="37b29167ed886acb" providerId="LiveId" clId="{499A3F76-7F92-4D8A-8F21-8423F1E62B6B}" dt="2021-05-26T15:30:10.352" v="1664" actId="27636"/>
          <ac:spMkLst>
            <pc:docMk/>
            <pc:sldMk cId="3656640854" sldId="321"/>
            <ac:spMk id="6" creationId="{40BB725D-C018-4491-9257-B21A2143EB2E}"/>
          </ac:spMkLst>
        </pc:spChg>
      </pc:sldChg>
      <pc:sldChg chg="addSp delSp modSp add mod ord modClrScheme chgLayout">
        <pc:chgData name="James Harriman-Smith" userId="37b29167ed886acb" providerId="LiveId" clId="{499A3F76-7F92-4D8A-8F21-8423F1E62B6B}" dt="2021-05-29T11:18:07.502" v="4208" actId="478"/>
        <pc:sldMkLst>
          <pc:docMk/>
          <pc:sldMk cId="1448413130" sldId="322"/>
        </pc:sldMkLst>
        <pc:spChg chg="del mod ord">
          <ac:chgData name="James Harriman-Smith" userId="37b29167ed886acb" providerId="LiveId" clId="{499A3F76-7F92-4D8A-8F21-8423F1E62B6B}" dt="2021-05-26T15:41:16.504" v="1874" actId="21"/>
          <ac:spMkLst>
            <pc:docMk/>
            <pc:sldMk cId="1448413130" sldId="322"/>
            <ac:spMk id="2" creationId="{E8D3F4EC-550E-4FAF-BB97-FCE617F5C70E}"/>
          </ac:spMkLst>
        </pc:spChg>
        <pc:spChg chg="del mod ord">
          <ac:chgData name="James Harriman-Smith" userId="37b29167ed886acb" providerId="LiveId" clId="{499A3F76-7F92-4D8A-8F21-8423F1E62B6B}" dt="2021-05-26T15:41:16.504" v="1874" actId="21"/>
          <ac:spMkLst>
            <pc:docMk/>
            <pc:sldMk cId="1448413130" sldId="322"/>
            <ac:spMk id="3" creationId="{670D7605-70EE-4DE7-9BF9-DB49148A08A1}"/>
          </ac:spMkLst>
        </pc:spChg>
        <pc:spChg chg="add del mod ord">
          <ac:chgData name="James Harriman-Smith" userId="37b29167ed886acb" providerId="LiveId" clId="{499A3F76-7F92-4D8A-8F21-8423F1E62B6B}" dt="2021-05-26T15:41:20.880" v="1875" actId="700"/>
          <ac:spMkLst>
            <pc:docMk/>
            <pc:sldMk cId="1448413130" sldId="322"/>
            <ac:spMk id="6" creationId="{713F82FB-7623-4CC6-A1B7-D48D8235E828}"/>
          </ac:spMkLst>
        </pc:spChg>
        <pc:spChg chg="add del mod">
          <ac:chgData name="James Harriman-Smith" userId="37b29167ed886acb" providerId="LiveId" clId="{499A3F76-7F92-4D8A-8F21-8423F1E62B6B}" dt="2021-05-29T11:18:07.502" v="4208" actId="478"/>
          <ac:spMkLst>
            <pc:docMk/>
            <pc:sldMk cId="1448413130" sldId="322"/>
            <ac:spMk id="7" creationId="{16FA6B0B-A2FF-486A-BCC8-0EBF9DFDA238}"/>
          </ac:spMkLst>
        </pc:spChg>
        <pc:spChg chg="add del mod ord">
          <ac:chgData name="James Harriman-Smith" userId="37b29167ed886acb" providerId="LiveId" clId="{499A3F76-7F92-4D8A-8F21-8423F1E62B6B}" dt="2021-05-26T15:41:20.880" v="1875" actId="700"/>
          <ac:spMkLst>
            <pc:docMk/>
            <pc:sldMk cId="1448413130" sldId="322"/>
            <ac:spMk id="8" creationId="{14CD8131-D00D-4741-A437-DC7C4B48E539}"/>
          </ac:spMkLst>
        </pc:spChg>
        <pc:spChg chg="add mod ord">
          <ac:chgData name="James Harriman-Smith" userId="37b29167ed886acb" providerId="LiveId" clId="{499A3F76-7F92-4D8A-8F21-8423F1E62B6B}" dt="2021-05-26T15:41:20.880" v="1875" actId="700"/>
          <ac:spMkLst>
            <pc:docMk/>
            <pc:sldMk cId="1448413130" sldId="322"/>
            <ac:spMk id="9" creationId="{6ACBA283-B4A2-4D1C-9730-E594E7678046}"/>
          </ac:spMkLst>
        </pc:spChg>
        <pc:spChg chg="add mod ord">
          <ac:chgData name="James Harriman-Smith" userId="37b29167ed886acb" providerId="LiveId" clId="{499A3F76-7F92-4D8A-8F21-8423F1E62B6B}" dt="2021-05-26T15:41:20.880" v="1875" actId="700"/>
          <ac:spMkLst>
            <pc:docMk/>
            <pc:sldMk cId="1448413130" sldId="322"/>
            <ac:spMk id="10" creationId="{66D6CEAF-7AEC-41BD-91A6-EC16970B48A5}"/>
          </ac:spMkLst>
        </pc:spChg>
        <pc:spChg chg="add mod">
          <ac:chgData name="James Harriman-Smith" userId="37b29167ed886acb" providerId="LiveId" clId="{499A3F76-7F92-4D8A-8F21-8423F1E62B6B}" dt="2021-05-26T15:41:22.548" v="1876"/>
          <ac:spMkLst>
            <pc:docMk/>
            <pc:sldMk cId="1448413130" sldId="322"/>
            <ac:spMk id="11" creationId="{73046A3E-A1E2-44BA-B06B-BA9979F5B912}"/>
          </ac:spMkLst>
        </pc:spChg>
        <pc:spChg chg="add mod">
          <ac:chgData name="James Harriman-Smith" userId="37b29167ed886acb" providerId="LiveId" clId="{499A3F76-7F92-4D8A-8F21-8423F1E62B6B}" dt="2021-05-26T15:41:22.548" v="1876"/>
          <ac:spMkLst>
            <pc:docMk/>
            <pc:sldMk cId="1448413130" sldId="322"/>
            <ac:spMk id="13" creationId="{5F56EA0C-9977-47FF-B098-78A0D88B0855}"/>
          </ac:spMkLst>
        </pc:spChg>
        <pc:picChg chg="del">
          <ac:chgData name="James Harriman-Smith" userId="37b29167ed886acb" providerId="LiveId" clId="{499A3F76-7F92-4D8A-8F21-8423F1E62B6B}" dt="2021-05-26T15:41:16.504" v="1874" actId="21"/>
          <ac:picMkLst>
            <pc:docMk/>
            <pc:sldMk cId="1448413130" sldId="322"/>
            <ac:picMk id="5" creationId="{C062A3E8-1DA6-4184-891C-DBE292FFFBF9}"/>
          </ac:picMkLst>
        </pc:picChg>
        <pc:picChg chg="add mod">
          <ac:chgData name="James Harriman-Smith" userId="37b29167ed886acb" providerId="LiveId" clId="{499A3F76-7F92-4D8A-8F21-8423F1E62B6B}" dt="2021-05-26T15:41:22.548" v="1876"/>
          <ac:picMkLst>
            <pc:docMk/>
            <pc:sldMk cId="1448413130" sldId="322"/>
            <ac:picMk id="12" creationId="{87E330FE-C40C-48AE-A33C-C23D2E997BE7}"/>
          </ac:picMkLst>
        </pc:picChg>
      </pc:sldChg>
      <pc:sldChg chg="add del">
        <pc:chgData name="James Harriman-Smith" userId="37b29167ed886acb" providerId="LiveId" clId="{499A3F76-7F92-4D8A-8F21-8423F1E62B6B}" dt="2021-05-26T15:31:16.766" v="1684" actId="2890"/>
        <pc:sldMkLst>
          <pc:docMk/>
          <pc:sldMk cId="3123175467" sldId="322"/>
        </pc:sldMkLst>
      </pc:sldChg>
      <pc:sldChg chg="add del replId">
        <pc:chgData name="James Harriman-Smith" userId="37b29167ed886acb" providerId="LiveId" clId="{499A3F76-7F92-4D8A-8F21-8423F1E62B6B}" dt="2021-05-26T15:31:16.766" v="1684" actId="2890"/>
        <pc:sldMkLst>
          <pc:docMk/>
          <pc:sldMk cId="1125021712" sldId="323"/>
        </pc:sldMkLst>
      </pc:sldChg>
      <pc:sldChg chg="modSp new del mod">
        <pc:chgData name="James Harriman-Smith" userId="37b29167ed886acb" providerId="LiveId" clId="{499A3F76-7F92-4D8A-8F21-8423F1E62B6B}" dt="2021-05-26T15:36:13.699" v="1789" actId="47"/>
        <pc:sldMkLst>
          <pc:docMk/>
          <pc:sldMk cId="3717172769" sldId="323"/>
        </pc:sldMkLst>
        <pc:spChg chg="mod">
          <ac:chgData name="James Harriman-Smith" userId="37b29167ed886acb" providerId="LiveId" clId="{499A3F76-7F92-4D8A-8F21-8423F1E62B6B}" dt="2021-05-26T15:35:36.582" v="1784" actId="5793"/>
          <ac:spMkLst>
            <pc:docMk/>
            <pc:sldMk cId="3717172769" sldId="323"/>
            <ac:spMk id="2" creationId="{80BCBC8F-84B3-4862-B989-7B7BD5B07917}"/>
          </ac:spMkLst>
        </pc:spChg>
      </pc:sldChg>
      <pc:sldChg chg="addSp modSp add mod ord modClrScheme modAnim chgLayout">
        <pc:chgData name="James Harriman-Smith" userId="37b29167ed886acb" providerId="LiveId" clId="{499A3F76-7F92-4D8A-8F21-8423F1E62B6B}" dt="2021-05-29T11:18:02.271" v="4206"/>
        <pc:sldMkLst>
          <pc:docMk/>
          <pc:sldMk cId="2628664479" sldId="324"/>
        </pc:sldMkLst>
        <pc:spChg chg="mod ord">
          <ac:chgData name="James Harriman-Smith" userId="37b29167ed886acb" providerId="LiveId" clId="{499A3F76-7F92-4D8A-8F21-8423F1E62B6B}" dt="2021-05-26T15:41:47.865" v="1900" actId="700"/>
          <ac:spMkLst>
            <pc:docMk/>
            <pc:sldMk cId="2628664479" sldId="324"/>
            <ac:spMk id="2" creationId="{E5328BE8-B161-470C-9DF9-B730B44068E5}"/>
          </ac:spMkLst>
        </pc:spChg>
        <pc:spChg chg="mod ord">
          <ac:chgData name="James Harriman-Smith" userId="37b29167ed886acb" providerId="LiveId" clId="{499A3F76-7F92-4D8A-8F21-8423F1E62B6B}" dt="2021-05-26T15:47:03.865" v="2246" actId="14100"/>
          <ac:spMkLst>
            <pc:docMk/>
            <pc:sldMk cId="2628664479" sldId="324"/>
            <ac:spMk id="6" creationId="{40BB725D-C018-4491-9257-B21A2143EB2E}"/>
          </ac:spMkLst>
        </pc:spChg>
        <pc:spChg chg="add mod">
          <ac:chgData name="James Harriman-Smith" userId="37b29167ed886acb" providerId="LiveId" clId="{499A3F76-7F92-4D8A-8F21-8423F1E62B6B}" dt="2021-05-29T11:18:02.271" v="4206"/>
          <ac:spMkLst>
            <pc:docMk/>
            <pc:sldMk cId="2628664479" sldId="324"/>
            <ac:spMk id="8" creationId="{8C3F0791-AF85-40A8-A065-B86B93087427}"/>
          </ac:spMkLst>
        </pc:spChg>
        <pc:picChg chg="add mod">
          <ac:chgData name="James Harriman-Smith" userId="37b29167ed886acb" providerId="LiveId" clId="{499A3F76-7F92-4D8A-8F21-8423F1E62B6B}" dt="2021-05-26T15:47:06.562" v="2247" actId="1076"/>
          <ac:picMkLst>
            <pc:docMk/>
            <pc:sldMk cId="2628664479" sldId="324"/>
            <ac:picMk id="4" creationId="{6FBB099E-2CB6-4CB6-B375-CE9621146F69}"/>
          </ac:picMkLst>
        </pc:picChg>
        <pc:picChg chg="add mod">
          <ac:chgData name="James Harriman-Smith" userId="37b29167ed886acb" providerId="LiveId" clId="{499A3F76-7F92-4D8A-8F21-8423F1E62B6B}" dt="2021-05-26T15:47:15.360" v="2255" actId="1035"/>
          <ac:picMkLst>
            <pc:docMk/>
            <pc:sldMk cId="2628664479" sldId="324"/>
            <ac:picMk id="7" creationId="{A019E218-6D46-4C77-943D-F0105D0695D5}"/>
          </ac:picMkLst>
        </pc:picChg>
      </pc:sldChg>
      <pc:sldChg chg="add del replId">
        <pc:chgData name="James Harriman-Smith" userId="37b29167ed886acb" providerId="LiveId" clId="{499A3F76-7F92-4D8A-8F21-8423F1E62B6B}" dt="2021-05-26T15:31:16.766" v="1684" actId="2890"/>
        <pc:sldMkLst>
          <pc:docMk/>
          <pc:sldMk cId="2969907351" sldId="324"/>
        </pc:sldMkLst>
      </pc:sldChg>
      <pc:sldChg chg="add del replId">
        <pc:chgData name="James Harriman-Smith" userId="37b29167ed886acb" providerId="LiveId" clId="{499A3F76-7F92-4D8A-8F21-8423F1E62B6B}" dt="2021-05-26T15:31:16.766" v="1684" actId="2890"/>
        <pc:sldMkLst>
          <pc:docMk/>
          <pc:sldMk cId="2366899098" sldId="325"/>
        </pc:sldMkLst>
      </pc:sldChg>
      <pc:sldChg chg="addSp delSp modSp add mod modAnim">
        <pc:chgData name="James Harriman-Smith" userId="37b29167ed886acb" providerId="LiveId" clId="{499A3F76-7F92-4D8A-8F21-8423F1E62B6B}" dt="2021-05-29T11:18:03.875" v="4207"/>
        <pc:sldMkLst>
          <pc:docMk/>
          <pc:sldMk cId="3652625477" sldId="325"/>
        </pc:sldMkLst>
        <pc:spChg chg="add mod">
          <ac:chgData name="James Harriman-Smith" userId="37b29167ed886acb" providerId="LiveId" clId="{499A3F76-7F92-4D8A-8F21-8423F1E62B6B}" dt="2021-05-29T11:18:03.875" v="4207"/>
          <ac:spMkLst>
            <pc:docMk/>
            <pc:sldMk cId="3652625477" sldId="325"/>
            <ac:spMk id="5" creationId="{BFEB812D-E657-4676-8582-13C841E8860A}"/>
          </ac:spMkLst>
        </pc:spChg>
        <pc:spChg chg="mod">
          <ac:chgData name="James Harriman-Smith" userId="37b29167ed886acb" providerId="LiveId" clId="{499A3F76-7F92-4D8A-8F21-8423F1E62B6B}" dt="2021-05-29T10:55:07.908" v="3485" actId="20577"/>
          <ac:spMkLst>
            <pc:docMk/>
            <pc:sldMk cId="3652625477" sldId="325"/>
            <ac:spMk id="6" creationId="{40BB725D-C018-4491-9257-B21A2143EB2E}"/>
          </ac:spMkLst>
        </pc:spChg>
        <pc:picChg chg="del">
          <ac:chgData name="James Harriman-Smith" userId="37b29167ed886acb" providerId="LiveId" clId="{499A3F76-7F92-4D8A-8F21-8423F1E62B6B}" dt="2021-05-26T15:49:41.908" v="2271" actId="478"/>
          <ac:picMkLst>
            <pc:docMk/>
            <pc:sldMk cId="3652625477" sldId="325"/>
            <ac:picMk id="4" creationId="{6FBB099E-2CB6-4CB6-B375-CE9621146F69}"/>
          </ac:picMkLst>
        </pc:picChg>
        <pc:picChg chg="del">
          <ac:chgData name="James Harriman-Smith" userId="37b29167ed886acb" providerId="LiveId" clId="{499A3F76-7F92-4D8A-8F21-8423F1E62B6B}" dt="2021-05-26T15:49:41.908" v="2271" actId="478"/>
          <ac:picMkLst>
            <pc:docMk/>
            <pc:sldMk cId="3652625477" sldId="325"/>
            <ac:picMk id="7" creationId="{A019E218-6D46-4C77-943D-F0105D0695D5}"/>
          </ac:picMkLst>
        </pc:picChg>
        <pc:picChg chg="add mod">
          <ac:chgData name="James Harriman-Smith" userId="37b29167ed886acb" providerId="LiveId" clId="{499A3F76-7F92-4D8A-8F21-8423F1E62B6B}" dt="2021-05-26T15:51:49.953" v="2286" actId="1076"/>
          <ac:picMkLst>
            <pc:docMk/>
            <pc:sldMk cId="3652625477" sldId="325"/>
            <ac:picMk id="1026" creationId="{9D0EF410-8F85-419F-AD32-483218639A81}"/>
          </ac:picMkLst>
        </pc:picChg>
      </pc:sldChg>
      <pc:sldChg chg="add del replId">
        <pc:chgData name="James Harriman-Smith" userId="37b29167ed886acb" providerId="LiveId" clId="{499A3F76-7F92-4D8A-8F21-8423F1E62B6B}" dt="2021-05-26T15:31:16.766" v="1684" actId="2890"/>
        <pc:sldMkLst>
          <pc:docMk/>
          <pc:sldMk cId="563756943" sldId="326"/>
        </pc:sldMkLst>
      </pc:sldChg>
      <pc:sldChg chg="addSp delSp modSp new mod modTransition modClrScheme chgLayout">
        <pc:chgData name="James Harriman-Smith" userId="37b29167ed886acb" providerId="LiveId" clId="{499A3F76-7F92-4D8A-8F21-8423F1E62B6B}" dt="2021-05-29T10:50:11.025" v="3439" actId="1035"/>
        <pc:sldMkLst>
          <pc:docMk/>
          <pc:sldMk cId="2883783767" sldId="326"/>
        </pc:sldMkLst>
        <pc:spChg chg="mod ord">
          <ac:chgData name="James Harriman-Smith" userId="37b29167ed886acb" providerId="LiveId" clId="{499A3F76-7F92-4D8A-8F21-8423F1E62B6B}" dt="2021-05-28T14:42:18.353" v="2831" actId="20577"/>
          <ac:spMkLst>
            <pc:docMk/>
            <pc:sldMk cId="2883783767" sldId="326"/>
            <ac:spMk id="2" creationId="{34507BE9-2D04-47F3-9BBD-5E5091408AFE}"/>
          </ac:spMkLst>
        </pc:spChg>
        <pc:spChg chg="del mod ord">
          <ac:chgData name="James Harriman-Smith" userId="37b29167ed886acb" providerId="LiveId" clId="{499A3F76-7F92-4D8A-8F21-8423F1E62B6B}" dt="2021-05-26T15:58:38.235" v="2353" actId="700"/>
          <ac:spMkLst>
            <pc:docMk/>
            <pc:sldMk cId="2883783767" sldId="326"/>
            <ac:spMk id="3" creationId="{2927259B-E8B8-4C5D-950C-34068DB33A00}"/>
          </ac:spMkLst>
        </pc:spChg>
        <pc:spChg chg="add mod ord">
          <ac:chgData name="James Harriman-Smith" userId="37b29167ed886acb" providerId="LiveId" clId="{499A3F76-7F92-4D8A-8F21-8423F1E62B6B}" dt="2021-05-28T14:44:06.598" v="2893" actId="20577"/>
          <ac:spMkLst>
            <pc:docMk/>
            <pc:sldMk cId="2883783767" sldId="326"/>
            <ac:spMk id="4" creationId="{040D80F9-3B79-44E8-A37E-90BC796625D3}"/>
          </ac:spMkLst>
        </pc:spChg>
        <pc:spChg chg="add mod ord">
          <ac:chgData name="James Harriman-Smith" userId="37b29167ed886acb" providerId="LiveId" clId="{499A3F76-7F92-4D8A-8F21-8423F1E62B6B}" dt="2021-05-26T16:20:46.898" v="2540" actId="207"/>
          <ac:spMkLst>
            <pc:docMk/>
            <pc:sldMk cId="2883783767" sldId="326"/>
            <ac:spMk id="5" creationId="{26EB950B-6747-4B30-970A-48A0B4683414}"/>
          </ac:spMkLst>
        </pc:spChg>
        <pc:spChg chg="add mod ord">
          <ac:chgData name="James Harriman-Smith" userId="37b29167ed886acb" providerId="LiveId" clId="{499A3F76-7F92-4D8A-8F21-8423F1E62B6B}" dt="2021-05-28T14:37:44.217" v="2805" actId="114"/>
          <ac:spMkLst>
            <pc:docMk/>
            <pc:sldMk cId="2883783767" sldId="326"/>
            <ac:spMk id="6" creationId="{A640BCE9-918A-44C3-9297-BCE88C0B6890}"/>
          </ac:spMkLst>
        </pc:spChg>
        <pc:spChg chg="add mod ord">
          <ac:chgData name="James Harriman-Smith" userId="37b29167ed886acb" providerId="LiveId" clId="{499A3F76-7F92-4D8A-8F21-8423F1E62B6B}" dt="2021-05-26T16:20:50.190" v="2541" actId="207"/>
          <ac:spMkLst>
            <pc:docMk/>
            <pc:sldMk cId="2883783767" sldId="326"/>
            <ac:spMk id="7" creationId="{D8B4F53F-1D54-44E4-9F43-0EFAE221343D}"/>
          </ac:spMkLst>
        </pc:spChg>
        <pc:picChg chg="add mod">
          <ac:chgData name="James Harriman-Smith" userId="37b29167ed886acb" providerId="LiveId" clId="{499A3F76-7F92-4D8A-8F21-8423F1E62B6B}" dt="2021-05-29T10:50:11.025" v="3439" actId="1035"/>
          <ac:picMkLst>
            <pc:docMk/>
            <pc:sldMk cId="2883783767" sldId="326"/>
            <ac:picMk id="8" creationId="{E6196826-746D-4C16-B0E2-E65BC49BF778}"/>
          </ac:picMkLst>
        </pc:picChg>
        <pc:picChg chg="add mod">
          <ac:chgData name="James Harriman-Smith" userId="37b29167ed886acb" providerId="LiveId" clId="{499A3F76-7F92-4D8A-8F21-8423F1E62B6B}" dt="2021-05-29T10:50:11.025" v="3439" actId="1035"/>
          <ac:picMkLst>
            <pc:docMk/>
            <pc:sldMk cId="2883783767" sldId="326"/>
            <ac:picMk id="9" creationId="{FE8BD380-A7BA-4BF3-AEEC-8B0710510E24}"/>
          </ac:picMkLst>
        </pc:picChg>
      </pc:sldChg>
      <pc:sldChg chg="addSp delSp modSp add mod modClrScheme modAnim chgLayout">
        <pc:chgData name="James Harriman-Smith" userId="37b29167ed886acb" providerId="LiveId" clId="{499A3F76-7F92-4D8A-8F21-8423F1E62B6B}" dt="2021-05-28T15:50:29.454" v="2899" actId="20577"/>
        <pc:sldMkLst>
          <pc:docMk/>
          <pc:sldMk cId="21535477" sldId="327"/>
        </pc:sldMkLst>
        <pc:spChg chg="mod ord">
          <ac:chgData name="James Harriman-Smith" userId="37b29167ed886acb" providerId="LiveId" clId="{499A3F76-7F92-4D8A-8F21-8423F1E62B6B}" dt="2021-05-28T14:42:24.772" v="2836" actId="20577"/>
          <ac:spMkLst>
            <pc:docMk/>
            <pc:sldMk cId="21535477" sldId="327"/>
            <ac:spMk id="2" creationId="{34507BE9-2D04-47F3-9BBD-5E5091408AFE}"/>
          </ac:spMkLst>
        </pc:spChg>
        <pc:spChg chg="add mod ord">
          <ac:chgData name="James Harriman-Smith" userId="37b29167ed886acb" providerId="LiveId" clId="{499A3F76-7F92-4D8A-8F21-8423F1E62B6B}" dt="2021-05-28T15:50:29.454" v="2899" actId="20577"/>
          <ac:spMkLst>
            <pc:docMk/>
            <pc:sldMk cId="21535477" sldId="327"/>
            <ac:spMk id="3" creationId="{E995660A-5686-4359-9925-15D8DB8D31C4}"/>
          </ac:spMkLst>
        </pc:spChg>
        <pc:spChg chg="del mod ord">
          <ac:chgData name="James Harriman-Smith" userId="37b29167ed886acb" providerId="LiveId" clId="{499A3F76-7F92-4D8A-8F21-8423F1E62B6B}" dt="2021-05-26T16:11:22.107" v="2429" actId="700"/>
          <ac:spMkLst>
            <pc:docMk/>
            <pc:sldMk cId="21535477" sldId="327"/>
            <ac:spMk id="4" creationId="{040D80F9-3B79-44E8-A37E-90BC796625D3}"/>
          </ac:spMkLst>
        </pc:spChg>
        <pc:spChg chg="del mod ord">
          <ac:chgData name="James Harriman-Smith" userId="37b29167ed886acb" providerId="LiveId" clId="{499A3F76-7F92-4D8A-8F21-8423F1E62B6B}" dt="2021-05-26T16:11:22.107" v="2429" actId="700"/>
          <ac:spMkLst>
            <pc:docMk/>
            <pc:sldMk cId="21535477" sldId="327"/>
            <ac:spMk id="5" creationId="{26EB950B-6747-4B30-970A-48A0B4683414}"/>
          </ac:spMkLst>
        </pc:spChg>
        <pc:spChg chg="del mod ord">
          <ac:chgData name="James Harriman-Smith" userId="37b29167ed886acb" providerId="LiveId" clId="{499A3F76-7F92-4D8A-8F21-8423F1E62B6B}" dt="2021-05-26T16:11:22.107" v="2429" actId="700"/>
          <ac:spMkLst>
            <pc:docMk/>
            <pc:sldMk cId="21535477" sldId="327"/>
            <ac:spMk id="6" creationId="{A640BCE9-918A-44C3-9297-BCE88C0B6890}"/>
          </ac:spMkLst>
        </pc:spChg>
        <pc:spChg chg="del mod ord">
          <ac:chgData name="James Harriman-Smith" userId="37b29167ed886acb" providerId="LiveId" clId="{499A3F76-7F92-4D8A-8F21-8423F1E62B6B}" dt="2021-05-26T16:11:22.107" v="2429" actId="700"/>
          <ac:spMkLst>
            <pc:docMk/>
            <pc:sldMk cId="21535477" sldId="327"/>
            <ac:spMk id="7" creationId="{D8B4F53F-1D54-44E4-9F43-0EFAE221343D}"/>
          </ac:spMkLst>
        </pc:spChg>
        <pc:spChg chg="add mod">
          <ac:chgData name="James Harriman-Smith" userId="37b29167ed886acb" providerId="LiveId" clId="{499A3F76-7F92-4D8A-8F21-8423F1E62B6B}" dt="2021-05-26T16:19:15.519" v="2531" actId="14100"/>
          <ac:spMkLst>
            <pc:docMk/>
            <pc:sldMk cId="21535477" sldId="327"/>
            <ac:spMk id="12" creationId="{2F4FD463-A12A-4019-8A6E-110D370175B8}"/>
          </ac:spMkLst>
        </pc:spChg>
        <pc:spChg chg="add mod">
          <ac:chgData name="James Harriman-Smith" userId="37b29167ed886acb" providerId="LiveId" clId="{499A3F76-7F92-4D8A-8F21-8423F1E62B6B}" dt="2021-05-26T16:19:28.030" v="2535" actId="14100"/>
          <ac:spMkLst>
            <pc:docMk/>
            <pc:sldMk cId="21535477" sldId="327"/>
            <ac:spMk id="13" creationId="{BAF0DFCE-01BD-4C30-84D0-DBBF8CC91F8A}"/>
          </ac:spMkLst>
        </pc:spChg>
        <pc:spChg chg="add del mod">
          <ac:chgData name="James Harriman-Smith" userId="37b29167ed886acb" providerId="LiveId" clId="{499A3F76-7F92-4D8A-8F21-8423F1E62B6B}" dt="2021-05-26T16:19:40.280" v="2538" actId="478"/>
          <ac:spMkLst>
            <pc:docMk/>
            <pc:sldMk cId="21535477" sldId="327"/>
            <ac:spMk id="14" creationId="{CD010CB0-E56D-41AE-AB0E-2C72B095204B}"/>
          </ac:spMkLst>
        </pc:spChg>
        <pc:spChg chg="add mod">
          <ac:chgData name="James Harriman-Smith" userId="37b29167ed886acb" providerId="LiveId" clId="{499A3F76-7F92-4D8A-8F21-8423F1E62B6B}" dt="2021-05-26T16:21:50.982" v="2563" actId="1076"/>
          <ac:spMkLst>
            <pc:docMk/>
            <pc:sldMk cId="21535477" sldId="327"/>
            <ac:spMk id="15" creationId="{06483A3B-DBD6-4BA8-98C6-AAB2EFDB2C3F}"/>
          </ac:spMkLst>
        </pc:spChg>
        <pc:picChg chg="add mod modCrop">
          <ac:chgData name="James Harriman-Smith" userId="37b29167ed886acb" providerId="LiveId" clId="{499A3F76-7F92-4D8A-8F21-8423F1E62B6B}" dt="2021-05-26T16:16:33.575" v="2480" actId="14100"/>
          <ac:picMkLst>
            <pc:docMk/>
            <pc:sldMk cId="21535477" sldId="327"/>
            <ac:picMk id="9" creationId="{4521EF9F-BE55-4107-AFA6-816B888C6231}"/>
          </ac:picMkLst>
        </pc:picChg>
        <pc:picChg chg="add mod modCrop">
          <ac:chgData name="James Harriman-Smith" userId="37b29167ed886acb" providerId="LiveId" clId="{499A3F76-7F92-4D8A-8F21-8423F1E62B6B}" dt="2021-05-26T16:18:37.178" v="2524" actId="1582"/>
          <ac:picMkLst>
            <pc:docMk/>
            <pc:sldMk cId="21535477" sldId="327"/>
            <ac:picMk id="11" creationId="{D41B991C-9380-47BD-A1D1-3748104CFEC4}"/>
          </ac:picMkLst>
        </pc:picChg>
        <pc:cxnChg chg="add mod">
          <ac:chgData name="James Harriman-Smith" userId="37b29167ed886acb" providerId="LiveId" clId="{499A3F76-7F92-4D8A-8F21-8423F1E62B6B}" dt="2021-05-26T16:22:09.096" v="2565" actId="1582"/>
          <ac:cxnSpMkLst>
            <pc:docMk/>
            <pc:sldMk cId="21535477" sldId="327"/>
            <ac:cxnSpMk id="17" creationId="{5FAEAF6E-EA74-414D-996B-BE88B9DD1D3F}"/>
          </ac:cxnSpMkLst>
        </pc:cxnChg>
        <pc:cxnChg chg="add mod">
          <ac:chgData name="James Harriman-Smith" userId="37b29167ed886acb" providerId="LiveId" clId="{499A3F76-7F92-4D8A-8F21-8423F1E62B6B}" dt="2021-05-26T16:22:50.675" v="2572" actId="1037"/>
          <ac:cxnSpMkLst>
            <pc:docMk/>
            <pc:sldMk cId="21535477" sldId="327"/>
            <ac:cxnSpMk id="18" creationId="{8D3F77BE-E546-4088-B7E4-F1F70802C135}"/>
          </ac:cxnSpMkLst>
        </pc:cxnChg>
      </pc:sldChg>
      <pc:sldChg chg="add del replId">
        <pc:chgData name="James Harriman-Smith" userId="37b29167ed886acb" providerId="LiveId" clId="{499A3F76-7F92-4D8A-8F21-8423F1E62B6B}" dt="2021-05-26T15:31:16.766" v="1684" actId="2890"/>
        <pc:sldMkLst>
          <pc:docMk/>
          <pc:sldMk cId="63439256" sldId="327"/>
        </pc:sldMkLst>
      </pc:sldChg>
      <pc:sldChg chg="addSp delSp modSp new mod modAnim">
        <pc:chgData name="James Harriman-Smith" userId="37b29167ed886acb" providerId="LiveId" clId="{499A3F76-7F92-4D8A-8F21-8423F1E62B6B}" dt="2021-05-28T14:42:28.414" v="2837"/>
        <pc:sldMkLst>
          <pc:docMk/>
          <pc:sldMk cId="493491861" sldId="328"/>
        </pc:sldMkLst>
        <pc:spChg chg="mod">
          <ac:chgData name="James Harriman-Smith" userId="37b29167ed886acb" providerId="LiveId" clId="{499A3F76-7F92-4D8A-8F21-8423F1E62B6B}" dt="2021-05-28T14:42:28.414" v="2837"/>
          <ac:spMkLst>
            <pc:docMk/>
            <pc:sldMk cId="493491861" sldId="328"/>
            <ac:spMk id="2" creationId="{00E87DFE-DBEB-47A4-856D-FC3F8CC53199}"/>
          </ac:spMkLst>
        </pc:spChg>
        <pc:spChg chg="del">
          <ac:chgData name="James Harriman-Smith" userId="37b29167ed886acb" providerId="LiveId" clId="{499A3F76-7F92-4D8A-8F21-8423F1E62B6B}" dt="2021-05-26T16:26:04.726" v="2592"/>
          <ac:spMkLst>
            <pc:docMk/>
            <pc:sldMk cId="493491861" sldId="328"/>
            <ac:spMk id="3" creationId="{CF6FE53A-F6DF-4F38-8827-63595DB751BF}"/>
          </ac:spMkLst>
        </pc:spChg>
        <pc:spChg chg="add mod">
          <ac:chgData name="James Harriman-Smith" userId="37b29167ed886acb" providerId="LiveId" clId="{499A3F76-7F92-4D8A-8F21-8423F1E62B6B}" dt="2021-05-26T16:26:16.570" v="2596" actId="14100"/>
          <ac:spMkLst>
            <pc:docMk/>
            <pc:sldMk cId="493491861" sldId="328"/>
            <ac:spMk id="6" creationId="{EA527BDB-8696-4412-9E9D-CCC39C7C2AFC}"/>
          </ac:spMkLst>
        </pc:spChg>
        <pc:spChg chg="add mod">
          <ac:chgData name="James Harriman-Smith" userId="37b29167ed886acb" providerId="LiveId" clId="{499A3F76-7F92-4D8A-8F21-8423F1E62B6B}" dt="2021-05-26T16:26:32.808" v="2611" actId="1076"/>
          <ac:spMkLst>
            <pc:docMk/>
            <pc:sldMk cId="493491861" sldId="328"/>
            <ac:spMk id="7" creationId="{92FE185E-6CB1-4E98-B273-A7860A3AC6FA}"/>
          </ac:spMkLst>
        </pc:spChg>
        <pc:picChg chg="add mod modCrop">
          <ac:chgData name="James Harriman-Smith" userId="37b29167ed886acb" providerId="LiveId" clId="{499A3F76-7F92-4D8A-8F21-8423F1E62B6B}" dt="2021-05-26T16:24:31.803" v="2588" actId="732"/>
          <ac:picMkLst>
            <pc:docMk/>
            <pc:sldMk cId="493491861" sldId="328"/>
            <ac:picMk id="4" creationId="{90F41FFA-3EA2-4BD7-8F76-A04E4FA38D3E}"/>
          </ac:picMkLst>
        </pc:picChg>
        <pc:picChg chg="add mod modCrop">
          <ac:chgData name="James Harriman-Smith" userId="37b29167ed886acb" providerId="LiveId" clId="{499A3F76-7F92-4D8A-8F21-8423F1E62B6B}" dt="2021-05-26T16:24:42.355" v="2591" actId="1076"/>
          <ac:picMkLst>
            <pc:docMk/>
            <pc:sldMk cId="493491861" sldId="328"/>
            <ac:picMk id="5" creationId="{DCCD11D4-09EC-44B2-850A-046D13A83992}"/>
          </ac:picMkLst>
        </pc:picChg>
        <pc:cxnChg chg="add mod">
          <ac:chgData name="James Harriman-Smith" userId="37b29167ed886acb" providerId="LiveId" clId="{499A3F76-7F92-4D8A-8F21-8423F1E62B6B}" dt="2021-05-26T16:26:47.268" v="2615" actId="14100"/>
          <ac:cxnSpMkLst>
            <pc:docMk/>
            <pc:sldMk cId="493491861" sldId="328"/>
            <ac:cxnSpMk id="8" creationId="{54DCC691-6A90-4D73-BCCE-239484D50290}"/>
          </ac:cxnSpMkLst>
        </pc:cxnChg>
      </pc:sldChg>
      <pc:sldChg chg="add del replId">
        <pc:chgData name="James Harriman-Smith" userId="37b29167ed886acb" providerId="LiveId" clId="{499A3F76-7F92-4D8A-8F21-8423F1E62B6B}" dt="2021-05-26T15:31:16.766" v="1684" actId="2890"/>
        <pc:sldMkLst>
          <pc:docMk/>
          <pc:sldMk cId="3991132077" sldId="328"/>
        </pc:sldMkLst>
      </pc:sldChg>
      <pc:sldChg chg="addSp delSp modSp new mod modAnim">
        <pc:chgData name="James Harriman-Smith" userId="37b29167ed886acb" providerId="LiveId" clId="{499A3F76-7F92-4D8A-8F21-8423F1E62B6B}" dt="2021-05-30T12:09:32.341" v="5022" actId="20577"/>
        <pc:sldMkLst>
          <pc:docMk/>
          <pc:sldMk cId="72372460" sldId="329"/>
        </pc:sldMkLst>
        <pc:spChg chg="mod">
          <ac:chgData name="James Harriman-Smith" userId="37b29167ed886acb" providerId="LiveId" clId="{499A3F76-7F92-4D8A-8F21-8423F1E62B6B}" dt="2021-05-29T10:46:56.302" v="3362" actId="14100"/>
          <ac:spMkLst>
            <pc:docMk/>
            <pc:sldMk cId="72372460" sldId="329"/>
            <ac:spMk id="2" creationId="{923DD414-FBB5-4EC0-A177-884C22B8D854}"/>
          </ac:spMkLst>
        </pc:spChg>
        <pc:spChg chg="mod">
          <ac:chgData name="James Harriman-Smith" userId="37b29167ed886acb" providerId="LiveId" clId="{499A3F76-7F92-4D8A-8F21-8423F1E62B6B}" dt="2021-05-30T12:09:32.341" v="5022" actId="20577"/>
          <ac:spMkLst>
            <pc:docMk/>
            <pc:sldMk cId="72372460" sldId="329"/>
            <ac:spMk id="3" creationId="{2495B1BA-5223-4B21-96D1-5CE8FA1EB74B}"/>
          </ac:spMkLst>
        </pc:spChg>
        <pc:spChg chg="add mod">
          <ac:chgData name="James Harriman-Smith" userId="37b29167ed886acb" providerId="LiveId" clId="{499A3F76-7F92-4D8A-8F21-8423F1E62B6B}" dt="2021-05-29T10:48:46.136" v="3398" actId="1038"/>
          <ac:spMkLst>
            <pc:docMk/>
            <pc:sldMk cId="72372460" sldId="329"/>
            <ac:spMk id="4" creationId="{5C6B1001-3AA2-4CC2-8C7B-A34F3F181977}"/>
          </ac:spMkLst>
        </pc:spChg>
        <pc:spChg chg="add mod">
          <ac:chgData name="James Harriman-Smith" userId="37b29167ed886acb" providerId="LiveId" clId="{499A3F76-7F92-4D8A-8F21-8423F1E62B6B}" dt="2021-05-29T11:05:47.507" v="4028" actId="1076"/>
          <ac:spMkLst>
            <pc:docMk/>
            <pc:sldMk cId="72372460" sldId="329"/>
            <ac:spMk id="5" creationId="{4CC8B73A-7533-4A3F-A21B-65FBB9BBC072}"/>
          </ac:spMkLst>
        </pc:spChg>
        <pc:spChg chg="add mod">
          <ac:chgData name="James Harriman-Smith" userId="37b29167ed886acb" providerId="LiveId" clId="{499A3F76-7F92-4D8A-8F21-8423F1E62B6B}" dt="2021-05-29T10:48:46.136" v="3398" actId="1038"/>
          <ac:spMkLst>
            <pc:docMk/>
            <pc:sldMk cId="72372460" sldId="329"/>
            <ac:spMk id="6" creationId="{5EB724A7-9513-4FB7-BDFA-FB9E04AB7528}"/>
          </ac:spMkLst>
        </pc:spChg>
        <pc:spChg chg="add del">
          <ac:chgData name="James Harriman-Smith" userId="37b29167ed886acb" providerId="LiveId" clId="{499A3F76-7F92-4D8A-8F21-8423F1E62B6B}" dt="2021-05-29T11:13:01.568" v="4102" actId="478"/>
          <ac:spMkLst>
            <pc:docMk/>
            <pc:sldMk cId="72372460" sldId="329"/>
            <ac:spMk id="10" creationId="{26101313-C094-4625-8AB7-2E20208D41A8}"/>
          </ac:spMkLst>
        </pc:spChg>
        <pc:picChg chg="add mod">
          <ac:chgData name="James Harriman-Smith" userId="37b29167ed886acb" providerId="LiveId" clId="{499A3F76-7F92-4D8A-8F21-8423F1E62B6B}" dt="2021-05-29T10:50:36.618" v="3454" actId="1037"/>
          <ac:picMkLst>
            <pc:docMk/>
            <pc:sldMk cId="72372460" sldId="329"/>
            <ac:picMk id="7" creationId="{4947F82E-E1AC-4C7D-9588-D73A34F02F12}"/>
          </ac:picMkLst>
        </pc:picChg>
        <pc:picChg chg="add mod">
          <ac:chgData name="James Harriman-Smith" userId="37b29167ed886acb" providerId="LiveId" clId="{499A3F76-7F92-4D8A-8F21-8423F1E62B6B}" dt="2021-05-29T10:50:36.618" v="3454" actId="1037"/>
          <ac:picMkLst>
            <pc:docMk/>
            <pc:sldMk cId="72372460" sldId="329"/>
            <ac:picMk id="8" creationId="{34983E7B-2EC8-4995-B2D5-93E61AC12948}"/>
          </ac:picMkLst>
        </pc:picChg>
      </pc:sldChg>
      <pc:sldChg chg="add del replId">
        <pc:chgData name="James Harriman-Smith" userId="37b29167ed886acb" providerId="LiveId" clId="{499A3F76-7F92-4D8A-8F21-8423F1E62B6B}" dt="2021-05-26T15:31:16.766" v="1684" actId="2890"/>
        <pc:sldMkLst>
          <pc:docMk/>
          <pc:sldMk cId="2590855155" sldId="329"/>
        </pc:sldMkLst>
      </pc:sldChg>
      <pc:sldChg chg="addSp delSp modSp add del mod modClrScheme chgLayout">
        <pc:chgData name="James Harriman-Smith" userId="37b29167ed886acb" providerId="LiveId" clId="{499A3F76-7F92-4D8A-8F21-8423F1E62B6B}" dt="2021-05-29T11:09:43.613" v="4050" actId="47"/>
        <pc:sldMkLst>
          <pc:docMk/>
          <pc:sldMk cId="601314715" sldId="330"/>
        </pc:sldMkLst>
        <pc:spChg chg="del mod ord">
          <ac:chgData name="James Harriman-Smith" userId="37b29167ed886acb" providerId="LiveId" clId="{499A3F76-7F92-4D8A-8F21-8423F1E62B6B}" dt="2021-05-29T11:08:42.812" v="4043" actId="21"/>
          <ac:spMkLst>
            <pc:docMk/>
            <pc:sldMk cId="601314715" sldId="330"/>
            <ac:spMk id="2" creationId="{E8D3F4EC-550E-4FAF-BB97-FCE617F5C70E}"/>
          </ac:spMkLst>
        </pc:spChg>
        <pc:spChg chg="del mod ord">
          <ac:chgData name="James Harriman-Smith" userId="37b29167ed886acb" providerId="LiveId" clId="{499A3F76-7F92-4D8A-8F21-8423F1E62B6B}" dt="2021-05-29T11:08:42.812" v="4043" actId="21"/>
          <ac:spMkLst>
            <pc:docMk/>
            <pc:sldMk cId="601314715" sldId="330"/>
            <ac:spMk id="3" creationId="{670D7605-70EE-4DE7-9BF9-DB49148A08A1}"/>
          </ac:spMkLst>
        </pc:spChg>
        <pc:spChg chg="add del mod ord">
          <ac:chgData name="James Harriman-Smith" userId="37b29167ed886acb" providerId="LiveId" clId="{499A3F76-7F92-4D8A-8F21-8423F1E62B6B}" dt="2021-05-29T11:08:46.586" v="4044" actId="700"/>
          <ac:spMkLst>
            <pc:docMk/>
            <pc:sldMk cId="601314715" sldId="330"/>
            <ac:spMk id="6" creationId="{D228C6D2-23FE-451F-BA6D-D5BE1073F713}"/>
          </ac:spMkLst>
        </pc:spChg>
        <pc:spChg chg="add del mod ord">
          <ac:chgData name="James Harriman-Smith" userId="37b29167ed886acb" providerId="LiveId" clId="{499A3F76-7F92-4D8A-8F21-8423F1E62B6B}" dt="2021-05-29T11:08:46.586" v="4044" actId="700"/>
          <ac:spMkLst>
            <pc:docMk/>
            <pc:sldMk cId="601314715" sldId="330"/>
            <ac:spMk id="8" creationId="{D9068BC8-4968-43AD-8C4A-CE0DC5A0B2B1}"/>
          </ac:spMkLst>
        </pc:spChg>
        <pc:spChg chg="add mod ord">
          <ac:chgData name="James Harriman-Smith" userId="37b29167ed886acb" providerId="LiveId" clId="{499A3F76-7F92-4D8A-8F21-8423F1E62B6B}" dt="2021-05-29T11:08:46.586" v="4044" actId="700"/>
          <ac:spMkLst>
            <pc:docMk/>
            <pc:sldMk cId="601314715" sldId="330"/>
            <ac:spMk id="9" creationId="{A253F8C3-4959-493C-81D6-C51FFE9FAE8D}"/>
          </ac:spMkLst>
        </pc:spChg>
        <pc:spChg chg="add mod ord">
          <ac:chgData name="James Harriman-Smith" userId="37b29167ed886acb" providerId="LiveId" clId="{499A3F76-7F92-4D8A-8F21-8423F1E62B6B}" dt="2021-05-29T11:08:46.586" v="4044" actId="700"/>
          <ac:spMkLst>
            <pc:docMk/>
            <pc:sldMk cId="601314715" sldId="330"/>
            <ac:spMk id="10" creationId="{A35459A9-9032-4020-A003-63799E4E526E}"/>
          </ac:spMkLst>
        </pc:spChg>
        <pc:spChg chg="add mod">
          <ac:chgData name="James Harriman-Smith" userId="37b29167ed886acb" providerId="LiveId" clId="{499A3F76-7F92-4D8A-8F21-8423F1E62B6B}" dt="2021-05-29T11:08:47.982" v="4045"/>
          <ac:spMkLst>
            <pc:docMk/>
            <pc:sldMk cId="601314715" sldId="330"/>
            <ac:spMk id="11" creationId="{7B873587-0E6D-40D9-B5C9-F1F9BE5E1CC9}"/>
          </ac:spMkLst>
        </pc:spChg>
        <pc:spChg chg="add mod">
          <ac:chgData name="James Harriman-Smith" userId="37b29167ed886acb" providerId="LiveId" clId="{499A3F76-7F92-4D8A-8F21-8423F1E62B6B}" dt="2021-05-29T11:09:09.549" v="4047" actId="27636"/>
          <ac:spMkLst>
            <pc:docMk/>
            <pc:sldMk cId="601314715" sldId="330"/>
            <ac:spMk id="12" creationId="{08CED33A-0A21-4062-95A4-369C5BA72CA8}"/>
          </ac:spMkLst>
        </pc:spChg>
        <pc:picChg chg="del">
          <ac:chgData name="James Harriman-Smith" userId="37b29167ed886acb" providerId="LiveId" clId="{499A3F76-7F92-4D8A-8F21-8423F1E62B6B}" dt="2021-05-29T11:08:42.812" v="4043" actId="21"/>
          <ac:picMkLst>
            <pc:docMk/>
            <pc:sldMk cId="601314715" sldId="330"/>
            <ac:picMk id="5" creationId="{C062A3E8-1DA6-4184-891C-DBE292FFFBF9}"/>
          </ac:picMkLst>
        </pc:picChg>
        <pc:picChg chg="add mod">
          <ac:chgData name="James Harriman-Smith" userId="37b29167ed886acb" providerId="LiveId" clId="{499A3F76-7F92-4D8A-8F21-8423F1E62B6B}" dt="2021-05-29T11:08:47.982" v="4045"/>
          <ac:picMkLst>
            <pc:docMk/>
            <pc:sldMk cId="601314715" sldId="330"/>
            <ac:picMk id="13" creationId="{F1668168-349D-42E9-A190-0D66243D2617}"/>
          </ac:picMkLst>
        </pc:picChg>
      </pc:sldChg>
      <pc:sldChg chg="addSp modSp new del mod addCm delCm">
        <pc:chgData name="James Harriman-Smith" userId="37b29167ed886acb" providerId="LiveId" clId="{499A3F76-7F92-4D8A-8F21-8423F1E62B6B}" dt="2021-05-29T11:04:07.377" v="3984" actId="47"/>
        <pc:sldMkLst>
          <pc:docMk/>
          <pc:sldMk cId="1353416487" sldId="330"/>
        </pc:sldMkLst>
        <pc:picChg chg="add mod modCrop">
          <ac:chgData name="James Harriman-Smith" userId="37b29167ed886acb" providerId="LiveId" clId="{499A3F76-7F92-4D8A-8F21-8423F1E62B6B}" dt="2021-05-29T08:18:57.703" v="2917" actId="732"/>
          <ac:picMkLst>
            <pc:docMk/>
            <pc:sldMk cId="1353416487" sldId="330"/>
            <ac:picMk id="4" creationId="{B21BBBF5-B1F5-4034-BC40-680FDF1F5B5D}"/>
          </ac:picMkLst>
        </pc:picChg>
      </pc:sldChg>
      <pc:sldChg chg="addSp delSp modSp new mod modTransition chgLayout">
        <pc:chgData name="James Harriman-Smith" userId="37b29167ed886acb" providerId="LiveId" clId="{499A3F76-7F92-4D8A-8F21-8423F1E62B6B}" dt="2021-05-29T11:14:48.893" v="4130"/>
        <pc:sldMkLst>
          <pc:docMk/>
          <pc:sldMk cId="2704067914" sldId="330"/>
        </pc:sldMkLst>
        <pc:spChg chg="del mod ord">
          <ac:chgData name="James Harriman-Smith" userId="37b29167ed886acb" providerId="LiveId" clId="{499A3F76-7F92-4D8A-8F21-8423F1E62B6B}" dt="2021-05-29T11:14:25.026" v="4104" actId="700"/>
          <ac:spMkLst>
            <pc:docMk/>
            <pc:sldMk cId="2704067914" sldId="330"/>
            <ac:spMk id="2" creationId="{D7D26316-D6D5-4AEA-BA5F-1C6806278ABF}"/>
          </ac:spMkLst>
        </pc:spChg>
        <pc:spChg chg="del mod ord">
          <ac:chgData name="James Harriman-Smith" userId="37b29167ed886acb" providerId="LiveId" clId="{499A3F76-7F92-4D8A-8F21-8423F1E62B6B}" dt="2021-05-29T11:14:25.026" v="4104" actId="700"/>
          <ac:spMkLst>
            <pc:docMk/>
            <pc:sldMk cId="2704067914" sldId="330"/>
            <ac:spMk id="3" creationId="{7CE1895C-38FB-4DBA-AD86-BFF897F8025B}"/>
          </ac:spMkLst>
        </pc:spChg>
        <pc:spChg chg="add mod ord">
          <ac:chgData name="James Harriman-Smith" userId="37b29167ed886acb" providerId="LiveId" clId="{499A3F76-7F92-4D8A-8F21-8423F1E62B6B}" dt="2021-05-29T11:14:31.270" v="4129" actId="122"/>
          <ac:spMkLst>
            <pc:docMk/>
            <pc:sldMk cId="2704067914" sldId="330"/>
            <ac:spMk id="4" creationId="{DD829AA4-4A15-4BFD-9E75-4BCBDAB52B13}"/>
          </ac:spMkLst>
        </pc:spChg>
        <pc:spChg chg="add mod ord">
          <ac:chgData name="James Harriman-Smith" userId="37b29167ed886acb" providerId="LiveId" clId="{499A3F76-7F92-4D8A-8F21-8423F1E62B6B}" dt="2021-05-29T11:14:25.026" v="4104" actId="700"/>
          <ac:spMkLst>
            <pc:docMk/>
            <pc:sldMk cId="2704067914" sldId="330"/>
            <ac:spMk id="5" creationId="{9C4CFED7-6CBF-4AD4-8657-70384EC387D1}"/>
          </ac:spMkLst>
        </pc:spChg>
      </pc:sldChg>
      <pc:sldChg chg="add del replId">
        <pc:chgData name="James Harriman-Smith" userId="37b29167ed886acb" providerId="LiveId" clId="{499A3F76-7F92-4D8A-8F21-8423F1E62B6B}" dt="2021-05-26T15:31:16.766" v="1684" actId="2890"/>
        <pc:sldMkLst>
          <pc:docMk/>
          <pc:sldMk cId="2712656596" sldId="330"/>
        </pc:sldMkLst>
      </pc:sldChg>
      <pc:sldChg chg="add del replId">
        <pc:chgData name="James Harriman-Smith" userId="37b29167ed886acb" providerId="LiveId" clId="{499A3F76-7F92-4D8A-8F21-8423F1E62B6B}" dt="2021-05-26T15:31:16.766" v="1684" actId="2890"/>
        <pc:sldMkLst>
          <pc:docMk/>
          <pc:sldMk cId="2224713558" sldId="331"/>
        </pc:sldMkLst>
      </pc:sldChg>
      <pc:sldChg chg="modSp add del mod modClrScheme chgLayout">
        <pc:chgData name="James Harriman-Smith" userId="37b29167ed886acb" providerId="LiveId" clId="{499A3F76-7F92-4D8A-8F21-8423F1E62B6B}" dt="2021-05-29T11:09:43.613" v="4050" actId="47"/>
        <pc:sldMkLst>
          <pc:docMk/>
          <pc:sldMk cId="3127376868" sldId="331"/>
        </pc:sldMkLst>
        <pc:spChg chg="mod ord">
          <ac:chgData name="James Harriman-Smith" userId="37b29167ed886acb" providerId="LiveId" clId="{499A3F76-7F92-4D8A-8F21-8423F1E62B6B}" dt="2021-05-29T11:09:23.370" v="4049" actId="700"/>
          <ac:spMkLst>
            <pc:docMk/>
            <pc:sldMk cId="3127376868" sldId="331"/>
            <ac:spMk id="2" creationId="{E5328BE8-B161-470C-9DF9-B730B44068E5}"/>
          </ac:spMkLst>
        </pc:spChg>
        <pc:spChg chg="mod ord">
          <ac:chgData name="James Harriman-Smith" userId="37b29167ed886acb" providerId="LiveId" clId="{499A3F76-7F92-4D8A-8F21-8423F1E62B6B}" dt="2021-05-29T11:09:23.370" v="4049" actId="700"/>
          <ac:spMkLst>
            <pc:docMk/>
            <pc:sldMk cId="3127376868" sldId="331"/>
            <ac:spMk id="6" creationId="{40BB725D-C018-4491-9257-B21A2143EB2E}"/>
          </ac:spMkLst>
        </pc:spChg>
      </pc:sldChg>
      <pc:sldChg chg="addSp delSp modSp new mod ord modTransition modClrScheme modAnim chgLayout">
        <pc:chgData name="James Harriman-Smith" userId="37b29167ed886acb" providerId="LiveId" clId="{499A3F76-7F92-4D8A-8F21-8423F1E62B6B}" dt="2021-05-30T11:51:08.214" v="4960"/>
        <pc:sldMkLst>
          <pc:docMk/>
          <pc:sldMk cId="3632265313" sldId="331"/>
        </pc:sldMkLst>
        <pc:spChg chg="del mod ord">
          <ac:chgData name="James Harriman-Smith" userId="37b29167ed886acb" providerId="LiveId" clId="{499A3F76-7F92-4D8A-8F21-8423F1E62B6B}" dt="2021-05-30T11:42:53.371" v="4215" actId="700"/>
          <ac:spMkLst>
            <pc:docMk/>
            <pc:sldMk cId="3632265313" sldId="331"/>
            <ac:spMk id="2" creationId="{D5BE79AF-1EF4-4EBA-AE0A-7332D5469080}"/>
          </ac:spMkLst>
        </pc:spChg>
        <pc:spChg chg="del mod ord">
          <ac:chgData name="James Harriman-Smith" userId="37b29167ed886acb" providerId="LiveId" clId="{499A3F76-7F92-4D8A-8F21-8423F1E62B6B}" dt="2021-05-30T11:42:53.371" v="4215" actId="700"/>
          <ac:spMkLst>
            <pc:docMk/>
            <pc:sldMk cId="3632265313" sldId="331"/>
            <ac:spMk id="3" creationId="{723F031B-AC12-499F-863E-B6F2BAACB363}"/>
          </ac:spMkLst>
        </pc:spChg>
        <pc:spChg chg="add mod ord">
          <ac:chgData name="James Harriman-Smith" userId="37b29167ed886acb" providerId="LiveId" clId="{499A3F76-7F92-4D8A-8F21-8423F1E62B6B}" dt="2021-05-30T11:45:43.610" v="4620" actId="20577"/>
          <ac:spMkLst>
            <pc:docMk/>
            <pc:sldMk cId="3632265313" sldId="331"/>
            <ac:spMk id="4" creationId="{0B02AD3D-3F2F-46B0-9FD3-92C61D648D96}"/>
          </ac:spMkLst>
        </pc:spChg>
        <pc:spChg chg="add mod ord">
          <ac:chgData name="James Harriman-Smith" userId="37b29167ed886acb" providerId="LiveId" clId="{499A3F76-7F92-4D8A-8F21-8423F1E62B6B}" dt="2021-05-30T11:47:50.696" v="4955" actId="207"/>
          <ac:spMkLst>
            <pc:docMk/>
            <pc:sldMk cId="3632265313" sldId="331"/>
            <ac:spMk id="5" creationId="{B437E7D6-4D27-4ADF-8F15-761147751B92}"/>
          </ac:spMkLst>
        </pc:spChg>
        <pc:spChg chg="add mod ord">
          <ac:chgData name="James Harriman-Smith" userId="37b29167ed886acb" providerId="LiveId" clId="{499A3F76-7F92-4D8A-8F21-8423F1E62B6B}" dt="2021-05-30T11:47:48.336" v="4954" actId="207"/>
          <ac:spMkLst>
            <pc:docMk/>
            <pc:sldMk cId="3632265313" sldId="331"/>
            <ac:spMk id="6" creationId="{41854497-C4B9-4185-882D-C4616DB76E76}"/>
          </ac:spMkLst>
        </pc:spChg>
      </pc:sldChg>
      <pc:sldChg chg="add del replId">
        <pc:chgData name="James Harriman-Smith" userId="37b29167ed886acb" providerId="LiveId" clId="{499A3F76-7F92-4D8A-8F21-8423F1E62B6B}" dt="2021-05-26T15:31:16.766" v="1684" actId="2890"/>
        <pc:sldMkLst>
          <pc:docMk/>
          <pc:sldMk cId="3178311601" sldId="332"/>
        </pc:sldMkLst>
      </pc:sldChg>
      <pc:sldChg chg="modSp add ord">
        <pc:chgData name="James Harriman-Smith" userId="37b29167ed886acb" providerId="LiveId" clId="{499A3F76-7F92-4D8A-8F21-8423F1E62B6B}" dt="2021-05-30T12:09:57.701" v="5027" actId="115"/>
        <pc:sldMkLst>
          <pc:docMk/>
          <pc:sldMk cId="3205742973" sldId="332"/>
        </pc:sldMkLst>
        <pc:spChg chg="mod">
          <ac:chgData name="James Harriman-Smith" userId="37b29167ed886acb" providerId="LiveId" clId="{499A3F76-7F92-4D8A-8F21-8423F1E62B6B}" dt="2021-05-30T12:09:57.701" v="5027" actId="115"/>
          <ac:spMkLst>
            <pc:docMk/>
            <pc:sldMk cId="3205742973" sldId="332"/>
            <ac:spMk id="6" creationId="{41854497-C4B9-4185-882D-C4616DB76E76}"/>
          </ac:spMkLst>
        </pc:spChg>
      </pc:sldChg>
      <pc:sldMasterChg chg="addSldLayout modSldLayout">
        <pc:chgData name="James Harriman-Smith" userId="37b29167ed886acb" providerId="LiveId" clId="{499A3F76-7F92-4D8A-8F21-8423F1E62B6B}" dt="2021-05-26T15:19:05.806" v="1434" actId="478"/>
        <pc:sldMasterMkLst>
          <pc:docMk/>
          <pc:sldMasterMk cId="2183479237" sldId="2147483660"/>
        </pc:sldMasterMkLst>
        <pc:sldLayoutChg chg="delSp add mod modTransition">
          <pc:chgData name="James Harriman-Smith" userId="37b29167ed886acb" providerId="LiveId" clId="{499A3F76-7F92-4D8A-8F21-8423F1E62B6B}" dt="2021-05-26T15:19:05.806" v="1434" actId="478"/>
          <pc:sldLayoutMkLst>
            <pc:docMk/>
            <pc:sldMasterMk cId="2183479237" sldId="2147483660"/>
            <pc:sldLayoutMk cId="904223980" sldId="2147483673"/>
          </pc:sldLayoutMkLst>
          <pc:spChg chg="del">
            <ac:chgData name="James Harriman-Smith" userId="37b29167ed886acb" providerId="LiveId" clId="{499A3F76-7F92-4D8A-8F21-8423F1E62B6B}" dt="2021-05-26T15:19:05.806" v="1434" actId="478"/>
            <ac:spMkLst>
              <pc:docMk/>
              <pc:sldMasterMk cId="2183479237" sldId="2147483660"/>
              <pc:sldLayoutMk cId="904223980" sldId="2147483673"/>
              <ac:spMk id="7" creationId="{D9C0EB59-1752-467E-91A7-0267FF1C9DC1}"/>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20069E9E-F9CF-4A71-82D3-8B33F506928A}" type="datetime1">
              <a:rPr lang="en-GB" smtClean="0">
                <a:solidFill>
                  <a:srgbClr val="FFFFFF">
                    <a:lumMod val="50000"/>
                  </a:srgbClr>
                </a:solidFill>
              </a:rPr>
              <a:t>30/05/2021</a:t>
            </a:fld>
            <a:endParaRPr lang="en-GB">
              <a:solidFill>
                <a:srgbClr val="FFFFFF">
                  <a:lumMod val="50000"/>
                </a:srgbClr>
              </a:solidFill>
            </a:endParaRPr>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66E92C4-67ED-4F49-9428-514BA676F3FA}" type="slidenum">
              <a:rPr lang="en-GB" smtClean="0">
                <a:solidFill>
                  <a:srgbClr val="FFFFFF">
                    <a:lumMod val="65000"/>
                  </a:srgbClr>
                </a:solidFill>
              </a:rPr>
              <a:pPr/>
              <a:t>‹#›</a:t>
            </a:fld>
            <a:endParaRPr lang="en-GB">
              <a:solidFill>
                <a:srgbClr val="FFFFFF">
                  <a:lumMod val="65000"/>
                </a:srgbClr>
              </a:solidFill>
            </a:endParaRPr>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64772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93B33-4A1C-456B-8022-18E1DEFEEA17}" type="datetime1">
              <a:rPr lang="en-GB" smtClean="0">
                <a:solidFill>
                  <a:srgbClr val="46464A">
                    <a:lumMod val="20000"/>
                    <a:lumOff val="80000"/>
                  </a:srgbClr>
                </a:solidFill>
              </a:rPr>
              <a:t>30/05/2021</a:t>
            </a:fld>
            <a:endParaRPr lang="en-GB">
              <a:solidFill>
                <a:srgbClr val="46464A">
                  <a:lumMod val="20000"/>
                  <a:lumOff val="80000"/>
                </a:srgbClr>
              </a:solidFill>
            </a:endParaRPr>
          </a:p>
        </p:txBody>
      </p:sp>
      <p:sp>
        <p:nvSpPr>
          <p:cNvPr id="6" name="Footer Placeholder 5"/>
          <p:cNvSpPr>
            <a:spLocks noGrp="1"/>
          </p:cNvSpPr>
          <p:nvPr>
            <p:ph type="ftr" sz="quarter" idx="11"/>
          </p:nvPr>
        </p:nvSpPr>
        <p:spPr/>
        <p:txBody>
          <a:bodyPr/>
          <a:lstStyle/>
          <a:p>
            <a:r>
              <a:rPr lang="en-GB">
                <a:solidFill>
                  <a:srgbClr val="46464A"/>
                </a:solidFill>
              </a:rPr>
              <a:t>SEL3392 | James Harriman-Smith | </a:t>
            </a:r>
          </a:p>
        </p:txBody>
      </p:sp>
      <p:sp>
        <p:nvSpPr>
          <p:cNvPr id="7" name="Slide Number Placeholder 6"/>
          <p:cNvSpPr>
            <a:spLocks noGrp="1"/>
          </p:cNvSpPr>
          <p:nvPr>
            <p:ph type="sldNum" sz="quarter" idx="12"/>
          </p:nvPr>
        </p:nvSpPr>
        <p:spPr/>
        <p:txBody>
          <a:bodyPr/>
          <a:lstStyle/>
          <a:p>
            <a:fld id="{F66E92C4-67ED-4F49-9428-514BA676F3FA}" type="slidenum">
              <a:rPr lang="en-GB" smtClean="0">
                <a:solidFill>
                  <a:srgbClr val="46464A">
                    <a:lumMod val="60000"/>
                    <a:lumOff val="40000"/>
                  </a:srgbClr>
                </a:solidFill>
              </a:rPr>
              <a:pPr/>
              <a:t>‹#›</a:t>
            </a:fld>
            <a:endParaRPr lang="en-GB">
              <a:solidFill>
                <a:srgbClr val="46464A">
                  <a:lumMod val="60000"/>
                  <a:lumOff val="40000"/>
                </a:srgbClr>
              </a:solidFill>
            </a:endParaRPr>
          </a:p>
        </p:txBody>
      </p:sp>
    </p:spTree>
    <p:extLst>
      <p:ext uri="{BB962C8B-B14F-4D97-AF65-F5344CB8AC3E}">
        <p14:creationId xmlns:p14="http://schemas.microsoft.com/office/powerpoint/2010/main" val="318587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1DA8B-A733-4E65-AC1D-78489468460F}" type="datetime1">
              <a:rPr lang="en-GB" smtClean="0">
                <a:solidFill>
                  <a:srgbClr val="46464A">
                    <a:lumMod val="20000"/>
                    <a:lumOff val="80000"/>
                  </a:srgbClr>
                </a:solidFill>
              </a:rPr>
              <a:t>30/05/2021</a:t>
            </a:fld>
            <a:endParaRPr lang="en-GB">
              <a:solidFill>
                <a:srgbClr val="46464A">
                  <a:lumMod val="20000"/>
                  <a:lumOff val="80000"/>
                </a:srgbClr>
              </a:solidFill>
            </a:endParaRPr>
          </a:p>
        </p:txBody>
      </p:sp>
      <p:sp>
        <p:nvSpPr>
          <p:cNvPr id="5" name="Footer Placeholder 4"/>
          <p:cNvSpPr>
            <a:spLocks noGrp="1"/>
          </p:cNvSpPr>
          <p:nvPr>
            <p:ph type="ftr" sz="quarter" idx="11"/>
          </p:nvPr>
        </p:nvSpPr>
        <p:spPr/>
        <p:txBody>
          <a:bodyPr/>
          <a:lstStyle/>
          <a:p>
            <a:r>
              <a:rPr lang="en-GB">
                <a:solidFill>
                  <a:srgbClr val="46464A"/>
                </a:solidFill>
              </a:rPr>
              <a:t>SEL3392 | James Harriman-Smith | </a:t>
            </a:r>
          </a:p>
        </p:txBody>
      </p:sp>
      <p:sp>
        <p:nvSpPr>
          <p:cNvPr id="6" name="Slide Number Placeholder 5"/>
          <p:cNvSpPr>
            <a:spLocks noGrp="1"/>
          </p:cNvSpPr>
          <p:nvPr>
            <p:ph type="sldNum" sz="quarter" idx="12"/>
          </p:nvPr>
        </p:nvSpPr>
        <p:spPr/>
        <p:txBody>
          <a:bodyPr/>
          <a:lstStyle/>
          <a:p>
            <a:fld id="{F66E92C4-67ED-4F49-9428-514BA676F3FA}" type="slidenum">
              <a:rPr lang="en-GB" smtClean="0">
                <a:solidFill>
                  <a:srgbClr val="46464A">
                    <a:lumMod val="60000"/>
                    <a:lumOff val="40000"/>
                  </a:srgbClr>
                </a:solidFill>
              </a:rPr>
              <a:pPr/>
              <a:t>‹#›</a:t>
            </a:fld>
            <a:endParaRPr lang="en-GB">
              <a:solidFill>
                <a:srgbClr val="46464A">
                  <a:lumMod val="60000"/>
                  <a:lumOff val="40000"/>
                </a:srgbClr>
              </a:solidFill>
            </a:endParaRPr>
          </a:p>
        </p:txBody>
      </p:sp>
    </p:spTree>
    <p:extLst>
      <p:ext uri="{BB962C8B-B14F-4D97-AF65-F5344CB8AC3E}">
        <p14:creationId xmlns:p14="http://schemas.microsoft.com/office/powerpoint/2010/main" val="3191609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233790-0C41-41E0-9180-8E546C615B89}" type="datetime1">
              <a:rPr lang="en-GB" smtClean="0">
                <a:solidFill>
                  <a:srgbClr val="46464A">
                    <a:lumMod val="20000"/>
                    <a:lumOff val="80000"/>
                  </a:srgbClr>
                </a:solidFill>
              </a:rPr>
              <a:t>30/05/2021</a:t>
            </a:fld>
            <a:endParaRPr lang="en-GB">
              <a:solidFill>
                <a:srgbClr val="46464A">
                  <a:lumMod val="20000"/>
                  <a:lumOff val="80000"/>
                </a:srgbClr>
              </a:solidFill>
            </a:endParaRPr>
          </a:p>
        </p:txBody>
      </p:sp>
      <p:sp>
        <p:nvSpPr>
          <p:cNvPr id="5" name="Footer Placeholder 4"/>
          <p:cNvSpPr>
            <a:spLocks noGrp="1"/>
          </p:cNvSpPr>
          <p:nvPr>
            <p:ph type="ftr" sz="quarter" idx="11"/>
          </p:nvPr>
        </p:nvSpPr>
        <p:spPr/>
        <p:txBody>
          <a:bodyPr/>
          <a:lstStyle/>
          <a:p>
            <a:r>
              <a:rPr lang="en-GB">
                <a:solidFill>
                  <a:srgbClr val="46464A"/>
                </a:solidFill>
              </a:rPr>
              <a:t>SEL3392 | James Harriman-Smith | </a:t>
            </a:r>
          </a:p>
        </p:txBody>
      </p:sp>
      <p:sp>
        <p:nvSpPr>
          <p:cNvPr id="6" name="Slide Number Placeholder 5"/>
          <p:cNvSpPr>
            <a:spLocks noGrp="1"/>
          </p:cNvSpPr>
          <p:nvPr>
            <p:ph type="sldNum" sz="quarter" idx="12"/>
          </p:nvPr>
        </p:nvSpPr>
        <p:spPr/>
        <p:txBody>
          <a:bodyPr/>
          <a:lstStyle/>
          <a:p>
            <a:fld id="{F66E92C4-67ED-4F49-9428-514BA676F3FA}" type="slidenum">
              <a:rPr lang="en-GB" smtClean="0">
                <a:solidFill>
                  <a:srgbClr val="46464A">
                    <a:lumMod val="60000"/>
                    <a:lumOff val="40000"/>
                  </a:srgbClr>
                </a:solidFill>
              </a:rPr>
              <a:pPr/>
              <a:t>‹#›</a:t>
            </a:fld>
            <a:endParaRPr lang="en-GB">
              <a:solidFill>
                <a:srgbClr val="46464A">
                  <a:lumMod val="60000"/>
                  <a:lumOff val="40000"/>
                </a:srgbClr>
              </a:solidFill>
            </a:endParaRPr>
          </a:p>
        </p:txBody>
      </p:sp>
    </p:spTree>
    <p:extLst>
      <p:ext uri="{BB962C8B-B14F-4D97-AF65-F5344CB8AC3E}">
        <p14:creationId xmlns:p14="http://schemas.microsoft.com/office/powerpoint/2010/main" val="27843568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FEDDF79-E351-4176-9030-A7439D41B3DE}" type="datetime1">
              <a:rPr lang="en-GB" smtClean="0">
                <a:solidFill>
                  <a:prstClr val="black">
                    <a:tint val="75000"/>
                  </a:prstClr>
                </a:solidFill>
              </a:rPr>
              <a:t>30/05/2021</a:t>
            </a:fld>
            <a:endParaRPr lang="en-GB">
              <a:solidFill>
                <a:prstClr val="black">
                  <a:tint val="75000"/>
                </a:prstClr>
              </a:solidFill>
            </a:endParaRPr>
          </a:p>
        </p:txBody>
      </p:sp>
      <p:sp>
        <p:nvSpPr>
          <p:cNvPr id="4" name="Footer Placeholder 3"/>
          <p:cNvSpPr>
            <a:spLocks noGrp="1"/>
          </p:cNvSpPr>
          <p:nvPr>
            <p:ph type="ftr" sz="quarter" idx="11"/>
          </p:nvPr>
        </p:nvSpPr>
        <p:spPr>
          <a:xfrm>
            <a:off x="3478412" y="6286499"/>
            <a:ext cx="5235176" cy="365125"/>
          </a:xfrm>
          <a:prstGeom prst="rect">
            <a:avLst/>
          </a:prstGeom>
        </p:spPr>
        <p:txBody>
          <a:bodyPr/>
          <a:lstStyle/>
          <a:p>
            <a:r>
              <a:rPr lang="en-GB">
                <a:solidFill>
                  <a:prstClr val="black">
                    <a:tint val="75000"/>
                  </a:prstClr>
                </a:solidFill>
              </a:rPr>
              <a:t>SEL3392 | James Harriman-Smith | </a:t>
            </a:r>
          </a:p>
        </p:txBody>
      </p:sp>
      <p:sp>
        <p:nvSpPr>
          <p:cNvPr id="5" name="Slide Number Placeholder 4"/>
          <p:cNvSpPr>
            <a:spLocks noGrp="1"/>
          </p:cNvSpPr>
          <p:nvPr>
            <p:ph type="sldNum" sz="quarter" idx="12"/>
          </p:nvPr>
        </p:nvSpPr>
        <p:spPr/>
        <p:txBody>
          <a:bodyPr/>
          <a:lstStyle/>
          <a:p>
            <a:fld id="{08BC1A83-0AD9-40D9-9EE5-048C1BA3456B}" type="slidenum">
              <a:rPr lang="en-GB" smtClean="0">
                <a:solidFill>
                  <a:prstClr val="black">
                    <a:tint val="75000"/>
                  </a:prstClr>
                </a:solidFill>
              </a:rPr>
              <a:pPr/>
              <a:t>‹#›</a:t>
            </a:fld>
            <a:endParaRPr lang="en-GB">
              <a:solidFill>
                <a:prstClr val="black">
                  <a:tint val="75000"/>
                </a:prstClr>
              </a:solidFill>
            </a:endParaRPr>
          </a:p>
        </p:txBody>
      </p:sp>
      <p:sp>
        <p:nvSpPr>
          <p:cNvPr id="6" name="Content Placeholder 2"/>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p:cNvSpPr txBox="1"/>
          <p:nvPr userDrawn="1"/>
        </p:nvSpPr>
        <p:spPr>
          <a:xfrm>
            <a:off x="0" y="476410"/>
            <a:ext cx="474810" cy="6370975"/>
          </a:xfrm>
          <a:prstGeom prst="rect">
            <a:avLst/>
          </a:prstGeom>
          <a:noFill/>
        </p:spPr>
        <p:txBody>
          <a:bodyPr wrap="none" rtlCol="0">
            <a:spAutoFit/>
          </a:bodyPr>
          <a:lstStyle/>
          <a:p>
            <a:r>
              <a:rPr lang="en-GB" sz="2400" b="1" dirty="0">
                <a:solidFill>
                  <a:prstClr val="black"/>
                </a:solidFill>
                <a:sym typeface="Wingdings" panose="05000000000000000000" pitchFamily="2" charset="2"/>
              </a:rPr>
              <a:t></a:t>
            </a:r>
          </a:p>
          <a:p>
            <a:r>
              <a:rPr lang="en-GB" sz="2400" b="1" dirty="0">
                <a:solidFill>
                  <a:prstClr val="black"/>
                </a:solidFill>
                <a:latin typeface="Essays1743" panose="02000602000000000000" pitchFamily="2" charset="0"/>
                <a:sym typeface="Wingdings" panose="05000000000000000000" pitchFamily="2" charset="2"/>
              </a:rPr>
              <a:t>“</a:t>
            </a:r>
          </a:p>
          <a:p>
            <a:r>
              <a:rPr lang="en-GB" sz="2400" b="1" dirty="0">
                <a:solidFill>
                  <a:prstClr val="black"/>
                </a:solidFill>
                <a:latin typeface="Essays1743" panose="02000602000000000000" pitchFamily="2" charset="0"/>
                <a:sym typeface="Wingdings" panose="05000000000000000000" pitchFamily="2" charset="2"/>
              </a:rPr>
              <a:t>“</a:t>
            </a:r>
          </a:p>
          <a:p>
            <a:r>
              <a:rPr lang="en-GB" sz="2400" b="1" dirty="0">
                <a:solidFill>
                  <a:prstClr val="black"/>
                </a:solidFill>
                <a:latin typeface="Essays1743" panose="02000602000000000000" pitchFamily="2" charset="0"/>
                <a:sym typeface="Wingdings" panose="05000000000000000000" pitchFamily="2" charset="2"/>
              </a:rPr>
              <a:t>“</a:t>
            </a:r>
          </a:p>
          <a:p>
            <a:r>
              <a:rPr lang="en-GB" sz="2400" b="1" dirty="0">
                <a:solidFill>
                  <a:prstClr val="black"/>
                </a:solidFill>
                <a:latin typeface="Essays1743" panose="02000602000000000000" pitchFamily="2" charset="0"/>
                <a:sym typeface="Wingdings" panose="05000000000000000000" pitchFamily="2" charset="2"/>
              </a:rPr>
              <a:t>“</a:t>
            </a:r>
          </a:p>
          <a:p>
            <a:r>
              <a:rPr lang="en-GB" sz="2400" b="1" dirty="0">
                <a:solidFill>
                  <a:prstClr val="black"/>
                </a:solidFill>
                <a:latin typeface="Essays1743" panose="02000602000000000000" pitchFamily="2" charset="0"/>
                <a:sym typeface="Wingdings" panose="05000000000000000000" pitchFamily="2" charset="2"/>
              </a:rPr>
              <a:t>“</a:t>
            </a:r>
          </a:p>
          <a:p>
            <a:r>
              <a:rPr lang="en-GB" sz="2400" b="1" dirty="0">
                <a:solidFill>
                  <a:prstClr val="black"/>
                </a:solidFill>
                <a:latin typeface="Essays1743" panose="02000602000000000000" pitchFamily="2" charset="0"/>
                <a:sym typeface="Wingdings" panose="05000000000000000000" pitchFamily="2" charset="2"/>
              </a:rPr>
              <a:t>“</a:t>
            </a:r>
          </a:p>
          <a:p>
            <a:r>
              <a:rPr lang="en-GB" sz="2400" b="1" dirty="0">
                <a:solidFill>
                  <a:prstClr val="black"/>
                </a:solidFill>
                <a:latin typeface="Essays1743" panose="02000602000000000000" pitchFamily="2" charset="0"/>
                <a:sym typeface="Wingdings" panose="05000000000000000000" pitchFamily="2" charset="2"/>
              </a:rPr>
              <a:t>“</a:t>
            </a:r>
          </a:p>
          <a:p>
            <a:r>
              <a:rPr lang="en-GB" sz="2400" b="1" dirty="0">
                <a:solidFill>
                  <a:prstClr val="black"/>
                </a:solidFill>
                <a:latin typeface="Essays1743" panose="02000602000000000000" pitchFamily="2" charset="0"/>
                <a:sym typeface="Wingdings" panose="05000000000000000000" pitchFamily="2" charset="2"/>
              </a:rPr>
              <a:t>“</a:t>
            </a:r>
          </a:p>
          <a:p>
            <a:r>
              <a:rPr lang="en-GB" sz="2400" b="1" dirty="0">
                <a:solidFill>
                  <a:prstClr val="black"/>
                </a:solidFill>
                <a:latin typeface="Essays1743" panose="02000602000000000000" pitchFamily="2" charset="0"/>
                <a:sym typeface="Wingdings" panose="05000000000000000000" pitchFamily="2" charset="2"/>
              </a:rPr>
              <a:t>“</a:t>
            </a:r>
          </a:p>
          <a:p>
            <a:r>
              <a:rPr lang="en-GB" sz="2400" b="1" dirty="0">
                <a:solidFill>
                  <a:prstClr val="black"/>
                </a:solidFill>
                <a:latin typeface="Essays1743" panose="02000602000000000000" pitchFamily="2" charset="0"/>
                <a:sym typeface="Wingdings" panose="05000000000000000000" pitchFamily="2" charset="2"/>
              </a:rPr>
              <a:t>“</a:t>
            </a:r>
          </a:p>
          <a:p>
            <a:r>
              <a:rPr lang="en-GB" sz="2400" b="1" dirty="0">
                <a:solidFill>
                  <a:prstClr val="black"/>
                </a:solidFill>
                <a:latin typeface="Essays1743" panose="02000602000000000000" pitchFamily="2" charset="0"/>
                <a:sym typeface="Wingdings" panose="05000000000000000000" pitchFamily="2" charset="2"/>
              </a:rPr>
              <a:t>“</a:t>
            </a:r>
          </a:p>
          <a:p>
            <a:r>
              <a:rPr lang="en-GB" sz="2400" b="1" dirty="0">
                <a:solidFill>
                  <a:prstClr val="black"/>
                </a:solidFill>
                <a:latin typeface="Essays1743" panose="02000602000000000000" pitchFamily="2" charset="0"/>
                <a:sym typeface="Wingdings" panose="05000000000000000000" pitchFamily="2" charset="2"/>
              </a:rPr>
              <a:t>“</a:t>
            </a:r>
          </a:p>
          <a:p>
            <a:r>
              <a:rPr lang="en-GB" sz="2400" b="1" dirty="0">
                <a:solidFill>
                  <a:prstClr val="black"/>
                </a:solidFill>
                <a:latin typeface="Essays1743" panose="02000602000000000000" pitchFamily="2" charset="0"/>
                <a:sym typeface="Wingdings" panose="05000000000000000000" pitchFamily="2" charset="2"/>
              </a:rPr>
              <a:t>“</a:t>
            </a:r>
          </a:p>
          <a:p>
            <a:r>
              <a:rPr lang="en-GB" sz="2400" b="1" dirty="0">
                <a:solidFill>
                  <a:prstClr val="black"/>
                </a:solidFill>
                <a:latin typeface="Essays1743" panose="02000602000000000000" pitchFamily="2" charset="0"/>
                <a:sym typeface="Wingdings" panose="05000000000000000000" pitchFamily="2" charset="2"/>
              </a:rPr>
              <a:t>“</a:t>
            </a:r>
          </a:p>
          <a:p>
            <a:r>
              <a:rPr lang="en-GB" sz="2400" b="1" dirty="0">
                <a:solidFill>
                  <a:prstClr val="black"/>
                </a:solidFill>
                <a:latin typeface="Essays1743" panose="02000602000000000000" pitchFamily="2" charset="0"/>
                <a:sym typeface="Wingdings" panose="05000000000000000000" pitchFamily="2" charset="2"/>
              </a:rPr>
              <a:t>“</a:t>
            </a:r>
          </a:p>
          <a:p>
            <a:r>
              <a:rPr lang="en-GB" sz="2400" b="1" dirty="0">
                <a:solidFill>
                  <a:prstClr val="black"/>
                </a:solidFill>
                <a:latin typeface="Essays1743" panose="02000602000000000000" pitchFamily="2" charset="0"/>
                <a:sym typeface="Wingdings" panose="05000000000000000000" pitchFamily="2" charset="2"/>
              </a:rPr>
              <a:t>“</a:t>
            </a:r>
          </a:p>
        </p:txBody>
      </p:sp>
      <p:cxnSp>
        <p:nvCxnSpPr>
          <p:cNvPr id="9" name="Straight Connector 8"/>
          <p:cNvCxnSpPr/>
          <p:nvPr userDrawn="1"/>
        </p:nvCxnSpPr>
        <p:spPr>
          <a:xfrm>
            <a:off x="1075765" y="1275550"/>
            <a:ext cx="102780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64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66E92C4-67ED-4F49-9428-514BA676F3FA}" type="slidenum">
              <a:rPr lang="en-GB" smtClean="0">
                <a:solidFill>
                  <a:srgbClr val="46464A">
                    <a:lumMod val="60000"/>
                    <a:lumOff val="40000"/>
                  </a:srgbClr>
                </a:solidFill>
              </a:rPr>
              <a:pPr/>
              <a:t>‹#›</a:t>
            </a:fld>
            <a:endParaRPr lang="en-GB">
              <a:solidFill>
                <a:srgbClr val="46464A">
                  <a:lumMod val="60000"/>
                  <a:lumOff val="40000"/>
                </a:srgbClr>
              </a:solidFill>
            </a:endParaRPr>
          </a:p>
        </p:txBody>
      </p:sp>
      <p:sp>
        <p:nvSpPr>
          <p:cNvPr id="7" name="Rectangle 6">
            <a:extLst>
              <a:ext uri="{FF2B5EF4-FFF2-40B4-BE49-F238E27FC236}">
                <a16:creationId xmlns:a16="http://schemas.microsoft.com/office/drawing/2014/main" id="{D9C0EB59-1752-467E-91A7-0267FF1C9DC1}"/>
              </a:ext>
            </a:extLst>
          </p:cNvPr>
          <p:cNvSpPr/>
          <p:nvPr userDrawn="1"/>
        </p:nvSpPr>
        <p:spPr>
          <a:xfrm>
            <a:off x="8961120" y="4142630"/>
            <a:ext cx="2894275" cy="2310756"/>
          </a:xfrm>
          <a:prstGeom prst="rect">
            <a:avLst/>
          </a:prstGeom>
          <a:solidFill>
            <a:srgbClr val="4D4D4D"/>
          </a:solidFill>
          <a:ln w="34925" cap="flat" cmpd="sng" algn="in">
            <a:solidFill>
              <a:schemeClr val="bg1"/>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6759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66E92C4-67ED-4F49-9428-514BA676F3FA}" type="slidenum">
              <a:rPr lang="en-GB" smtClean="0">
                <a:solidFill>
                  <a:srgbClr val="46464A">
                    <a:lumMod val="60000"/>
                    <a:lumOff val="40000"/>
                  </a:srgbClr>
                </a:solidFill>
              </a:rPr>
              <a:pPr/>
              <a:t>‹#›</a:t>
            </a:fld>
            <a:endParaRPr lang="en-GB">
              <a:solidFill>
                <a:srgbClr val="46464A">
                  <a:lumMod val="60000"/>
                  <a:lumOff val="40000"/>
                </a:srgbClr>
              </a:solidFill>
            </a:endParaRPr>
          </a:p>
        </p:txBody>
      </p:sp>
    </p:spTree>
    <p:extLst>
      <p:ext uri="{BB962C8B-B14F-4D97-AF65-F5344CB8AC3E}">
        <p14:creationId xmlns:p14="http://schemas.microsoft.com/office/powerpoint/2010/main" val="904223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91AD2F-E6C0-4862-8170-958B20D6B8CB}" type="datetime1">
              <a:rPr lang="en-GB" smtClean="0">
                <a:solidFill>
                  <a:srgbClr val="46464A">
                    <a:lumMod val="20000"/>
                    <a:lumOff val="80000"/>
                  </a:srgbClr>
                </a:solidFill>
              </a:rPr>
              <a:t>30/05/2021</a:t>
            </a:fld>
            <a:endParaRPr lang="en-GB">
              <a:solidFill>
                <a:srgbClr val="46464A">
                  <a:lumMod val="20000"/>
                  <a:lumOff val="80000"/>
                </a:srgbClr>
              </a:solidFill>
            </a:endParaRPr>
          </a:p>
        </p:txBody>
      </p:sp>
      <p:sp>
        <p:nvSpPr>
          <p:cNvPr id="5" name="Footer Placeholder 4"/>
          <p:cNvSpPr>
            <a:spLocks noGrp="1"/>
          </p:cNvSpPr>
          <p:nvPr>
            <p:ph type="ftr" sz="quarter" idx="11"/>
          </p:nvPr>
        </p:nvSpPr>
        <p:spPr/>
        <p:txBody>
          <a:bodyPr/>
          <a:lstStyle/>
          <a:p>
            <a:r>
              <a:rPr lang="en-GB">
                <a:solidFill>
                  <a:srgbClr val="46464A"/>
                </a:solidFill>
              </a:rPr>
              <a:t>SEL3392 | James Harriman-Smith | </a:t>
            </a:r>
          </a:p>
        </p:txBody>
      </p:sp>
      <p:sp>
        <p:nvSpPr>
          <p:cNvPr id="6" name="Slide Number Placeholder 5"/>
          <p:cNvSpPr>
            <a:spLocks noGrp="1"/>
          </p:cNvSpPr>
          <p:nvPr>
            <p:ph type="sldNum" sz="quarter" idx="12"/>
          </p:nvPr>
        </p:nvSpPr>
        <p:spPr/>
        <p:txBody>
          <a:bodyPr/>
          <a:lstStyle/>
          <a:p>
            <a:fld id="{F66E92C4-67ED-4F49-9428-514BA676F3FA}" type="slidenum">
              <a:rPr lang="en-GB" smtClean="0">
                <a:solidFill>
                  <a:srgbClr val="46464A">
                    <a:lumMod val="60000"/>
                    <a:lumOff val="40000"/>
                  </a:srgbClr>
                </a:solidFill>
              </a:rPr>
              <a:pPr/>
              <a:t>‹#›</a:t>
            </a:fld>
            <a:endParaRPr lang="en-GB">
              <a:solidFill>
                <a:srgbClr val="46464A">
                  <a:lumMod val="60000"/>
                  <a:lumOff val="40000"/>
                </a:srgbClr>
              </a:solidFill>
            </a:endParaRPr>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329864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701D5D-9885-476B-96A8-44B18AE765DD}" type="datetime1">
              <a:rPr lang="en-GB" smtClean="0">
                <a:solidFill>
                  <a:srgbClr val="46464A">
                    <a:lumMod val="20000"/>
                    <a:lumOff val="80000"/>
                  </a:srgbClr>
                </a:solidFill>
              </a:rPr>
              <a:t>30/05/2021</a:t>
            </a:fld>
            <a:endParaRPr lang="en-GB">
              <a:solidFill>
                <a:srgbClr val="46464A">
                  <a:lumMod val="20000"/>
                  <a:lumOff val="80000"/>
                </a:srgbClr>
              </a:solidFill>
            </a:endParaRPr>
          </a:p>
        </p:txBody>
      </p:sp>
      <p:sp>
        <p:nvSpPr>
          <p:cNvPr id="6" name="Footer Placeholder 5"/>
          <p:cNvSpPr>
            <a:spLocks noGrp="1"/>
          </p:cNvSpPr>
          <p:nvPr>
            <p:ph type="ftr" sz="quarter" idx="11"/>
          </p:nvPr>
        </p:nvSpPr>
        <p:spPr/>
        <p:txBody>
          <a:bodyPr/>
          <a:lstStyle/>
          <a:p>
            <a:r>
              <a:rPr lang="en-GB">
                <a:solidFill>
                  <a:srgbClr val="46464A"/>
                </a:solidFill>
              </a:rPr>
              <a:t>SEL3392 | James Harriman-Smith | </a:t>
            </a:r>
          </a:p>
        </p:txBody>
      </p:sp>
      <p:sp>
        <p:nvSpPr>
          <p:cNvPr id="7" name="Slide Number Placeholder 6"/>
          <p:cNvSpPr>
            <a:spLocks noGrp="1"/>
          </p:cNvSpPr>
          <p:nvPr>
            <p:ph type="sldNum" sz="quarter" idx="12"/>
          </p:nvPr>
        </p:nvSpPr>
        <p:spPr/>
        <p:txBody>
          <a:bodyPr/>
          <a:lstStyle/>
          <a:p>
            <a:fld id="{F66E92C4-67ED-4F49-9428-514BA676F3FA}" type="slidenum">
              <a:rPr lang="en-GB" smtClean="0">
                <a:solidFill>
                  <a:srgbClr val="46464A">
                    <a:lumMod val="60000"/>
                    <a:lumOff val="40000"/>
                  </a:srgbClr>
                </a:solidFill>
              </a:rPr>
              <a:pPr/>
              <a:t>‹#›</a:t>
            </a:fld>
            <a:endParaRPr lang="en-GB">
              <a:solidFill>
                <a:srgbClr val="46464A">
                  <a:lumMod val="60000"/>
                  <a:lumOff val="40000"/>
                </a:srgbClr>
              </a:solidFill>
            </a:endParaRPr>
          </a:p>
        </p:txBody>
      </p:sp>
    </p:spTree>
    <p:extLst>
      <p:ext uri="{BB962C8B-B14F-4D97-AF65-F5344CB8AC3E}">
        <p14:creationId xmlns:p14="http://schemas.microsoft.com/office/powerpoint/2010/main" val="58695814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49505A-6C5A-454A-B5BA-0161E7BAFB03}" type="datetime1">
              <a:rPr lang="en-GB" smtClean="0">
                <a:solidFill>
                  <a:srgbClr val="46464A">
                    <a:lumMod val="20000"/>
                    <a:lumOff val="80000"/>
                  </a:srgbClr>
                </a:solidFill>
              </a:rPr>
              <a:t>30/05/2021</a:t>
            </a:fld>
            <a:endParaRPr lang="en-GB">
              <a:solidFill>
                <a:srgbClr val="46464A">
                  <a:lumMod val="20000"/>
                  <a:lumOff val="80000"/>
                </a:srgbClr>
              </a:solidFill>
            </a:endParaRPr>
          </a:p>
        </p:txBody>
      </p:sp>
      <p:sp>
        <p:nvSpPr>
          <p:cNvPr id="8" name="Footer Placeholder 7"/>
          <p:cNvSpPr>
            <a:spLocks noGrp="1"/>
          </p:cNvSpPr>
          <p:nvPr>
            <p:ph type="ftr" sz="quarter" idx="11"/>
          </p:nvPr>
        </p:nvSpPr>
        <p:spPr/>
        <p:txBody>
          <a:bodyPr/>
          <a:lstStyle/>
          <a:p>
            <a:r>
              <a:rPr lang="en-GB">
                <a:solidFill>
                  <a:srgbClr val="46464A"/>
                </a:solidFill>
              </a:rPr>
              <a:t>SEL3392 | James Harriman-Smith | </a:t>
            </a:r>
          </a:p>
        </p:txBody>
      </p:sp>
      <p:sp>
        <p:nvSpPr>
          <p:cNvPr id="9" name="Slide Number Placeholder 8"/>
          <p:cNvSpPr>
            <a:spLocks noGrp="1"/>
          </p:cNvSpPr>
          <p:nvPr>
            <p:ph type="sldNum" sz="quarter" idx="12"/>
          </p:nvPr>
        </p:nvSpPr>
        <p:spPr/>
        <p:txBody>
          <a:bodyPr/>
          <a:lstStyle/>
          <a:p>
            <a:fld id="{F66E92C4-67ED-4F49-9428-514BA676F3FA}" type="slidenum">
              <a:rPr lang="en-GB" smtClean="0">
                <a:solidFill>
                  <a:srgbClr val="46464A">
                    <a:lumMod val="60000"/>
                    <a:lumOff val="40000"/>
                  </a:srgbClr>
                </a:solidFill>
              </a:rPr>
              <a:pPr/>
              <a:t>‹#›</a:t>
            </a:fld>
            <a:endParaRPr lang="en-GB">
              <a:solidFill>
                <a:srgbClr val="46464A">
                  <a:lumMod val="60000"/>
                  <a:lumOff val="40000"/>
                </a:srgbClr>
              </a:solidFill>
            </a:endParaRPr>
          </a:p>
        </p:txBody>
      </p:sp>
    </p:spTree>
    <p:extLst>
      <p:ext uri="{BB962C8B-B14F-4D97-AF65-F5344CB8AC3E}">
        <p14:creationId xmlns:p14="http://schemas.microsoft.com/office/powerpoint/2010/main" val="40227044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0315B6-03AE-4A0E-B1E9-F3EF1222641E}" type="datetime1">
              <a:rPr lang="en-GB" smtClean="0">
                <a:solidFill>
                  <a:srgbClr val="46464A">
                    <a:lumMod val="20000"/>
                    <a:lumOff val="80000"/>
                  </a:srgbClr>
                </a:solidFill>
              </a:rPr>
              <a:t>30/05/2021</a:t>
            </a:fld>
            <a:endParaRPr lang="en-GB">
              <a:solidFill>
                <a:srgbClr val="46464A">
                  <a:lumMod val="20000"/>
                  <a:lumOff val="80000"/>
                </a:srgbClr>
              </a:solidFill>
            </a:endParaRPr>
          </a:p>
        </p:txBody>
      </p:sp>
      <p:sp>
        <p:nvSpPr>
          <p:cNvPr id="4" name="Footer Placeholder 3"/>
          <p:cNvSpPr>
            <a:spLocks noGrp="1"/>
          </p:cNvSpPr>
          <p:nvPr>
            <p:ph type="ftr" sz="quarter" idx="11"/>
          </p:nvPr>
        </p:nvSpPr>
        <p:spPr/>
        <p:txBody>
          <a:bodyPr/>
          <a:lstStyle/>
          <a:p>
            <a:r>
              <a:rPr lang="en-GB">
                <a:solidFill>
                  <a:srgbClr val="46464A"/>
                </a:solidFill>
              </a:rPr>
              <a:t>SEL3392 | James Harriman-Smith | </a:t>
            </a:r>
          </a:p>
        </p:txBody>
      </p:sp>
      <p:sp>
        <p:nvSpPr>
          <p:cNvPr id="5" name="Slide Number Placeholder 4"/>
          <p:cNvSpPr>
            <a:spLocks noGrp="1"/>
          </p:cNvSpPr>
          <p:nvPr>
            <p:ph type="sldNum" sz="quarter" idx="12"/>
          </p:nvPr>
        </p:nvSpPr>
        <p:spPr/>
        <p:txBody>
          <a:bodyPr/>
          <a:lstStyle/>
          <a:p>
            <a:fld id="{F66E92C4-67ED-4F49-9428-514BA676F3FA}" type="slidenum">
              <a:rPr lang="en-GB" smtClean="0">
                <a:solidFill>
                  <a:srgbClr val="46464A">
                    <a:lumMod val="60000"/>
                    <a:lumOff val="40000"/>
                  </a:srgbClr>
                </a:solidFill>
              </a:rPr>
              <a:pPr/>
              <a:t>‹#›</a:t>
            </a:fld>
            <a:endParaRPr lang="en-GB">
              <a:solidFill>
                <a:srgbClr val="46464A">
                  <a:lumMod val="60000"/>
                  <a:lumOff val="40000"/>
                </a:srgbClr>
              </a:solidFill>
            </a:endParaRPr>
          </a:p>
        </p:txBody>
      </p:sp>
    </p:spTree>
    <p:extLst>
      <p:ext uri="{BB962C8B-B14F-4D97-AF65-F5344CB8AC3E}">
        <p14:creationId xmlns:p14="http://schemas.microsoft.com/office/powerpoint/2010/main" val="426526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4112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63478-C949-4DCD-9EFF-675CF383B9B0}" type="datetime1">
              <a:rPr lang="en-GB" smtClean="0">
                <a:solidFill>
                  <a:srgbClr val="46464A">
                    <a:lumMod val="20000"/>
                    <a:lumOff val="80000"/>
                  </a:srgbClr>
                </a:solidFill>
              </a:rPr>
              <a:t>30/05/2021</a:t>
            </a:fld>
            <a:endParaRPr lang="en-GB">
              <a:solidFill>
                <a:srgbClr val="46464A">
                  <a:lumMod val="20000"/>
                  <a:lumOff val="80000"/>
                </a:srgbClr>
              </a:solidFill>
            </a:endParaRPr>
          </a:p>
        </p:txBody>
      </p:sp>
      <p:sp>
        <p:nvSpPr>
          <p:cNvPr id="6" name="Footer Placeholder 5"/>
          <p:cNvSpPr>
            <a:spLocks noGrp="1"/>
          </p:cNvSpPr>
          <p:nvPr>
            <p:ph type="ftr" sz="quarter" idx="11"/>
          </p:nvPr>
        </p:nvSpPr>
        <p:spPr/>
        <p:txBody>
          <a:bodyPr/>
          <a:lstStyle/>
          <a:p>
            <a:r>
              <a:rPr lang="en-GB">
                <a:solidFill>
                  <a:srgbClr val="46464A"/>
                </a:solidFill>
              </a:rPr>
              <a:t>SEL3392 | James Harriman-Smith | </a:t>
            </a:r>
          </a:p>
        </p:txBody>
      </p:sp>
      <p:sp>
        <p:nvSpPr>
          <p:cNvPr id="7" name="Slide Number Placeholder 6"/>
          <p:cNvSpPr>
            <a:spLocks noGrp="1"/>
          </p:cNvSpPr>
          <p:nvPr>
            <p:ph type="sldNum" sz="quarter" idx="12"/>
          </p:nvPr>
        </p:nvSpPr>
        <p:spPr/>
        <p:txBody>
          <a:bodyPr/>
          <a:lstStyle/>
          <a:p>
            <a:fld id="{F66E92C4-67ED-4F49-9428-514BA676F3FA}" type="slidenum">
              <a:rPr lang="en-GB" smtClean="0">
                <a:solidFill>
                  <a:srgbClr val="46464A">
                    <a:lumMod val="60000"/>
                    <a:lumOff val="40000"/>
                  </a:srgbClr>
                </a:solidFill>
              </a:rPr>
              <a:pPr/>
              <a:t>‹#›</a:t>
            </a:fld>
            <a:endParaRPr lang="en-GB">
              <a:solidFill>
                <a:srgbClr val="46464A">
                  <a:lumMod val="60000"/>
                  <a:lumOff val="40000"/>
                </a:srgbClr>
              </a:solidFill>
            </a:endParaRPr>
          </a:p>
        </p:txBody>
      </p:sp>
    </p:spTree>
    <p:extLst>
      <p:ext uri="{BB962C8B-B14F-4D97-AF65-F5344CB8AC3E}">
        <p14:creationId xmlns:p14="http://schemas.microsoft.com/office/powerpoint/2010/main" val="81681957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39603E22-E75F-4DEA-AA13-AF9B75813288}" type="datetime1">
              <a:rPr lang="en-GB" smtClean="0">
                <a:solidFill>
                  <a:srgbClr val="46464A">
                    <a:lumMod val="20000"/>
                    <a:lumOff val="80000"/>
                  </a:srgbClr>
                </a:solidFill>
              </a:rPr>
              <a:t>30/05/2021</a:t>
            </a:fld>
            <a:endParaRPr lang="en-GB">
              <a:solidFill>
                <a:srgbClr val="46464A">
                  <a:lumMod val="20000"/>
                  <a:lumOff val="80000"/>
                </a:srgbClr>
              </a:solidFill>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F66E92C4-67ED-4F49-9428-514BA676F3FA}" type="slidenum">
              <a:rPr lang="en-GB" smtClean="0">
                <a:solidFill>
                  <a:srgbClr val="46464A">
                    <a:lumMod val="60000"/>
                    <a:lumOff val="40000"/>
                  </a:srgbClr>
                </a:solidFill>
              </a:rPr>
              <a:pPr/>
              <a:t>‹#›</a:t>
            </a:fld>
            <a:endParaRPr lang="en-GB">
              <a:solidFill>
                <a:srgbClr val="46464A">
                  <a:lumMod val="60000"/>
                  <a:lumOff val="40000"/>
                </a:srgbClr>
              </a:solidFill>
            </a:endParaRPr>
          </a:p>
        </p:txBody>
      </p:sp>
      <p:sp>
        <p:nvSpPr>
          <p:cNvPr id="10" name="Rectangle 9">
            <a:extLst>
              <a:ext uri="{FF2B5EF4-FFF2-40B4-BE49-F238E27FC236}">
                <a16:creationId xmlns:a16="http://schemas.microsoft.com/office/drawing/2014/main" id="{A3289B1E-3435-46C1-B08D-D21ACAA93A6B}"/>
              </a:ext>
            </a:extLst>
          </p:cNvPr>
          <p:cNvSpPr/>
          <p:nvPr userDrawn="1"/>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3479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4.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slide" Target="slide22.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40.png"/><Relationship Id="rId10" Type="http://schemas.openxmlformats.org/officeDocument/2006/relationships/slide" Target="slide32.xml"/><Relationship Id="rId4" Type="http://schemas.openxmlformats.org/officeDocument/2006/relationships/slide" Target="slide1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89754" y="758952"/>
            <a:ext cx="5390437" cy="4041648"/>
          </a:xfrm>
        </p:spPr>
        <p:txBody>
          <a:bodyPr>
            <a:normAutofit/>
          </a:bodyPr>
          <a:lstStyle/>
          <a:p>
            <a:r>
              <a:rPr lang="en-GB" sz="5000" dirty="0"/>
              <a:t>Easy Transitions and Amazing Transitions: </a:t>
            </a:r>
            <a:r>
              <a:rPr lang="en-GB" sz="5000" dirty="0">
                <a:solidFill>
                  <a:srgbClr val="EDBD80"/>
                </a:solidFill>
              </a:rPr>
              <a:t>Garrick, Hume, and Dramatic Character</a:t>
            </a:r>
          </a:p>
        </p:txBody>
      </p:sp>
      <p:sp>
        <p:nvSpPr>
          <p:cNvPr id="3" name="Subtitle 2"/>
          <p:cNvSpPr>
            <a:spLocks noGrp="1"/>
          </p:cNvSpPr>
          <p:nvPr>
            <p:ph type="subTitle" idx="1"/>
          </p:nvPr>
        </p:nvSpPr>
        <p:spPr>
          <a:xfrm>
            <a:off x="5289754" y="4800600"/>
            <a:ext cx="5390438" cy="1691640"/>
          </a:xfrm>
        </p:spPr>
        <p:txBody>
          <a:bodyPr>
            <a:normAutofit/>
          </a:bodyPr>
          <a:lstStyle/>
          <a:p>
            <a:r>
              <a:rPr lang="en-GB" sz="2000" dirty="0">
                <a:solidFill>
                  <a:schemeClr val="tx1">
                    <a:lumMod val="85000"/>
                  </a:schemeClr>
                </a:solidFill>
              </a:rPr>
              <a:t>Oxford Eighteenth-Century Literature and Culture Seminar</a:t>
            </a:r>
          </a:p>
          <a:p>
            <a:r>
              <a:rPr lang="en-GB" sz="2000" dirty="0">
                <a:solidFill>
                  <a:schemeClr val="tx1">
                    <a:lumMod val="85000"/>
                  </a:schemeClr>
                </a:solidFill>
              </a:rPr>
              <a:t>1 June 2021</a:t>
            </a:r>
          </a:p>
          <a:p>
            <a:r>
              <a:rPr lang="en-GB" sz="2000" dirty="0">
                <a:solidFill>
                  <a:srgbClr val="F2D5AE"/>
                </a:solidFill>
              </a:rPr>
              <a:t>james.harriman-smith@ncl.ac.uk </a:t>
            </a:r>
          </a:p>
        </p:txBody>
      </p:sp>
      <p:pic>
        <p:nvPicPr>
          <p:cNvPr id="5" name="Picture 4" descr="A picture containing text&#10;&#10;Description automatically generated">
            <a:extLst>
              <a:ext uri="{FF2B5EF4-FFF2-40B4-BE49-F238E27FC236}">
                <a16:creationId xmlns:a16="http://schemas.microsoft.com/office/drawing/2014/main" id="{984BF713-A5B5-4E7C-9CF8-B50279E7A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70" y="620720"/>
            <a:ext cx="3700924" cy="5607461"/>
          </a:xfrm>
          <a:prstGeom prst="rect">
            <a:avLst/>
          </a:prstGeom>
        </p:spPr>
      </p:pic>
    </p:spTree>
    <p:extLst>
      <p:ext uri="{BB962C8B-B14F-4D97-AF65-F5344CB8AC3E}">
        <p14:creationId xmlns:p14="http://schemas.microsoft.com/office/powerpoint/2010/main" val="2671805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29AA4-4A15-4BFD-9E75-4BCBDAB52B13}"/>
              </a:ext>
            </a:extLst>
          </p:cNvPr>
          <p:cNvSpPr>
            <a:spLocks noGrp="1"/>
          </p:cNvSpPr>
          <p:nvPr>
            <p:ph type="ctrTitle"/>
          </p:nvPr>
        </p:nvSpPr>
        <p:spPr/>
        <p:txBody>
          <a:bodyPr/>
          <a:lstStyle/>
          <a:p>
            <a:pPr algn="ctr"/>
            <a:r>
              <a:rPr lang="en-GB" dirty="0"/>
              <a:t>Thank you for listening!</a:t>
            </a:r>
          </a:p>
        </p:txBody>
      </p:sp>
      <p:sp>
        <p:nvSpPr>
          <p:cNvPr id="5" name="Subtitle 4">
            <a:extLst>
              <a:ext uri="{FF2B5EF4-FFF2-40B4-BE49-F238E27FC236}">
                <a16:creationId xmlns:a16="http://schemas.microsoft.com/office/drawing/2014/main" id="{9C4CFED7-6CBF-4AD4-8657-70384EC387D1}"/>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04067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4B42F1F-7CB2-4739-89C3-C6823F70ECE4}"/>
              </a:ext>
            </a:extLst>
          </p:cNvPr>
          <p:cNvSpPr>
            <a:spLocks noGrp="1"/>
          </p:cNvSpPr>
          <p:nvPr>
            <p:ph type="title"/>
          </p:nvPr>
        </p:nvSpPr>
        <p:spPr/>
        <p:txBody>
          <a:bodyPr/>
          <a:lstStyle/>
          <a:p>
            <a:endParaRPr lang="en-GB"/>
          </a:p>
        </p:txBody>
      </p:sp>
      <p:sp>
        <p:nvSpPr>
          <p:cNvPr id="10" name="Content Placeholder 9">
            <a:extLst>
              <a:ext uri="{FF2B5EF4-FFF2-40B4-BE49-F238E27FC236}">
                <a16:creationId xmlns:a16="http://schemas.microsoft.com/office/drawing/2014/main" id="{4DFF8DFD-B79C-4D50-9077-9CF19B7E0ABE}"/>
              </a:ext>
            </a:extLst>
          </p:cNvPr>
          <p:cNvSpPr>
            <a:spLocks noGrp="1"/>
          </p:cNvSpPr>
          <p:nvPr>
            <p:ph idx="1"/>
          </p:nvPr>
        </p:nvSpPr>
        <p:spPr/>
        <p:txBody>
          <a:bodyPr/>
          <a:lstStyle/>
          <a:p>
            <a:endParaRPr lang="en-GB"/>
          </a:p>
        </p:txBody>
      </p:sp>
      <p:sp>
        <p:nvSpPr>
          <p:cNvPr id="11" name="Title 1">
            <a:extLst>
              <a:ext uri="{FF2B5EF4-FFF2-40B4-BE49-F238E27FC236}">
                <a16:creationId xmlns:a16="http://schemas.microsoft.com/office/drawing/2014/main" id="{A2099D2F-37F9-4099-8FDF-E639E6AAC9C3}"/>
              </a:ext>
            </a:extLst>
          </p:cNvPr>
          <p:cNvSpPr txBox="1">
            <a:spLocks/>
          </p:cNvSpPr>
          <p:nvPr/>
        </p:nvSpPr>
        <p:spPr>
          <a:xfrm>
            <a:off x="9231086" y="262393"/>
            <a:ext cx="1723426" cy="3395207"/>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19900" dirty="0"/>
              <a:t>I</a:t>
            </a:r>
          </a:p>
        </p:txBody>
      </p:sp>
      <p:sp>
        <p:nvSpPr>
          <p:cNvPr id="12" name="Content Placeholder 2">
            <a:extLst>
              <a:ext uri="{FF2B5EF4-FFF2-40B4-BE49-F238E27FC236}">
                <a16:creationId xmlns:a16="http://schemas.microsoft.com/office/drawing/2014/main" id="{089C9A4C-2637-439A-9B45-54F368D644AB}"/>
              </a:ext>
            </a:extLst>
          </p:cNvPr>
          <p:cNvSpPr txBox="1">
            <a:spLocks/>
          </p:cNvSpPr>
          <p:nvPr/>
        </p:nvSpPr>
        <p:spPr>
          <a:xfrm>
            <a:off x="1261872" y="4184373"/>
            <a:ext cx="7673406" cy="1995764"/>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Arial" pitchFamily="34" charset="0"/>
              <a:buNone/>
            </a:pPr>
            <a:r>
              <a:rPr lang="en-GB" sz="2800" b="1" dirty="0">
                <a:solidFill>
                  <a:srgbClr val="A5300F"/>
                </a:solidFill>
                <a:latin typeface="+mj-lt"/>
              </a:rPr>
              <a:t>…several perceptions successively make their appearance; pass, re-pass, glide away, and mingle in an infinite variety of postures and situations…</a:t>
            </a:r>
          </a:p>
        </p:txBody>
      </p:sp>
      <p:pic>
        <p:nvPicPr>
          <p:cNvPr id="13" name="Picture 12">
            <a:extLst>
              <a:ext uri="{FF2B5EF4-FFF2-40B4-BE49-F238E27FC236}">
                <a16:creationId xmlns:a16="http://schemas.microsoft.com/office/drawing/2014/main" id="{3F298C80-BEFC-4518-AF57-D0E839375702}"/>
              </a:ext>
            </a:extLst>
          </p:cNvPr>
          <p:cNvPicPr>
            <a:picLocks noChangeAspect="1"/>
          </p:cNvPicPr>
          <p:nvPr/>
        </p:nvPicPr>
        <p:blipFill rotWithShape="1">
          <a:blip r:embed="rId2"/>
          <a:srcRect l="8804" t="8841" r="26712" b="38985"/>
          <a:stretch/>
        </p:blipFill>
        <p:spPr>
          <a:xfrm>
            <a:off x="1073426" y="606286"/>
            <a:ext cx="7861852" cy="3578087"/>
          </a:xfrm>
          <a:prstGeom prst="rect">
            <a:avLst/>
          </a:prstGeom>
        </p:spPr>
      </p:pic>
    </p:spTree>
    <p:extLst>
      <p:ext uri="{BB962C8B-B14F-4D97-AF65-F5344CB8AC3E}">
        <p14:creationId xmlns:p14="http://schemas.microsoft.com/office/powerpoint/2010/main" val="186266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pPr marL="0" indent="0">
              <a:buFont typeface="Arial" pitchFamily="34" charset="0"/>
              <a:buNone/>
            </a:pPr>
            <a:r>
              <a:rPr lang="en-GB" sz="2800" b="1" dirty="0">
                <a:solidFill>
                  <a:srgbClr val="A5300F"/>
                </a:solidFill>
                <a:latin typeface="+mj-lt"/>
              </a:rPr>
              <a:t>…several perceptions successively make their appearance; pass, re-pass, glide away, and mingle in an infinite variety of postures and situations…</a:t>
            </a:r>
          </a:p>
        </p:txBody>
      </p:sp>
      <p:sp>
        <p:nvSpPr>
          <p:cNvPr id="3" name="Content Placeholder 2">
            <a:extLst>
              <a:ext uri="{FF2B5EF4-FFF2-40B4-BE49-F238E27FC236}">
                <a16:creationId xmlns:a16="http://schemas.microsoft.com/office/drawing/2014/main" id="{57ABF586-AEB0-489C-9E04-763053944411}"/>
              </a:ext>
            </a:extLst>
          </p:cNvPr>
          <p:cNvSpPr>
            <a:spLocks noGrp="1"/>
          </p:cNvSpPr>
          <p:nvPr>
            <p:ph idx="1"/>
          </p:nvPr>
        </p:nvSpPr>
        <p:spPr/>
        <p:txBody>
          <a:bodyPr>
            <a:normAutofit/>
          </a:bodyPr>
          <a:lstStyle/>
          <a:p>
            <a:pPr marL="0" indent="0">
              <a:buNone/>
            </a:pPr>
            <a:r>
              <a:rPr lang="en-GB" sz="2800" dirty="0">
                <a:solidFill>
                  <a:schemeClr val="tx1"/>
                </a:solidFill>
              </a:rPr>
              <a:t>Mr. Garrick steps forward and beggars description, by an amazing variety of transitions, tones and picturesque attitudes; the distracted confusion which flames in his countenance, and the gleams of love which shed momentary softness on the stern glow of rage, exhibit more complicated beauties than any other piece of theatrical execution we have seen. </a:t>
            </a:r>
          </a:p>
          <a:p>
            <a:pPr marL="0" indent="0">
              <a:buNone/>
            </a:pPr>
            <a:r>
              <a:rPr lang="en-GB" sz="2400" dirty="0">
                <a:solidFill>
                  <a:schemeClr val="tx1"/>
                </a:solidFill>
              </a:rPr>
              <a:t>Francis Gentleman, </a:t>
            </a:r>
            <a:r>
              <a:rPr lang="en-GB" sz="2400" i="1" dirty="0">
                <a:solidFill>
                  <a:schemeClr val="tx1"/>
                </a:solidFill>
              </a:rPr>
              <a:t>Dramatic Censor</a:t>
            </a:r>
            <a:r>
              <a:rPr lang="en-GB" sz="2400" dirty="0">
                <a:solidFill>
                  <a:schemeClr val="tx1"/>
                </a:solidFill>
              </a:rPr>
              <a:t>, v.1, p. 335</a:t>
            </a:r>
          </a:p>
          <a:p>
            <a:pPr marL="0" indent="0">
              <a:buNone/>
            </a:pPr>
            <a:endParaRPr lang="en-GB" dirty="0">
              <a:solidFill>
                <a:schemeClr val="tx1"/>
              </a:solidFill>
            </a:endParaRPr>
          </a:p>
        </p:txBody>
      </p:sp>
      <p:sp>
        <p:nvSpPr>
          <p:cNvPr id="4" name="Title 1">
            <a:extLst>
              <a:ext uri="{FF2B5EF4-FFF2-40B4-BE49-F238E27FC236}">
                <a16:creationId xmlns:a16="http://schemas.microsoft.com/office/drawing/2014/main" id="{E7526146-79CF-45FE-9B95-93B09F1D5985}"/>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a:t>
            </a:r>
          </a:p>
        </p:txBody>
      </p:sp>
    </p:spTree>
    <p:extLst>
      <p:ext uri="{BB962C8B-B14F-4D97-AF65-F5344CB8AC3E}">
        <p14:creationId xmlns:p14="http://schemas.microsoft.com/office/powerpoint/2010/main" val="2657884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r>
              <a:rPr lang="en-GB" sz="2800" b="1" dirty="0">
                <a:solidFill>
                  <a:srgbClr val="A5300F"/>
                </a:solidFill>
                <a:latin typeface="+mj-lt"/>
              </a:rPr>
              <a:t>…several perceptions successively make their appearance; pass, re-pass, glide away, and mingle in an infinite variety of postures and situations…</a:t>
            </a:r>
            <a:endParaRPr lang="en-GB" sz="2800" dirty="0"/>
          </a:p>
        </p:txBody>
      </p:sp>
      <p:pic>
        <p:nvPicPr>
          <p:cNvPr id="7" name="Content Placeholder 6">
            <a:extLst>
              <a:ext uri="{FF2B5EF4-FFF2-40B4-BE49-F238E27FC236}">
                <a16:creationId xmlns:a16="http://schemas.microsoft.com/office/drawing/2014/main" id="{1522C639-BF0C-4C21-AD8C-2463781405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8082" y="1828800"/>
            <a:ext cx="5442686" cy="4351338"/>
          </a:xfrm>
        </p:spPr>
      </p:pic>
      <p:sp>
        <p:nvSpPr>
          <p:cNvPr id="8" name="TextBox 7">
            <a:extLst>
              <a:ext uri="{FF2B5EF4-FFF2-40B4-BE49-F238E27FC236}">
                <a16:creationId xmlns:a16="http://schemas.microsoft.com/office/drawing/2014/main" id="{8023E433-C0AE-4080-B42E-60920C8A1E7D}"/>
              </a:ext>
            </a:extLst>
          </p:cNvPr>
          <p:cNvSpPr txBox="1"/>
          <p:nvPr/>
        </p:nvSpPr>
        <p:spPr>
          <a:xfrm>
            <a:off x="8893590" y="2264382"/>
            <a:ext cx="1839541" cy="2031325"/>
          </a:xfrm>
          <a:prstGeom prst="rect">
            <a:avLst/>
          </a:prstGeom>
          <a:noFill/>
        </p:spPr>
        <p:txBody>
          <a:bodyPr wrap="square" rtlCol="0">
            <a:spAutoFit/>
          </a:bodyPr>
          <a:lstStyle/>
          <a:p>
            <a:r>
              <a:rPr lang="en-GB" sz="1400" dirty="0">
                <a:effectLst/>
              </a:rPr>
              <a:t>Zoffany, Johan, </a:t>
            </a:r>
            <a:r>
              <a:rPr lang="en-GB" sz="1400" i="1" dirty="0">
                <a:effectLst/>
              </a:rPr>
              <a:t>David Garrick as </a:t>
            </a:r>
            <a:r>
              <a:rPr lang="en-GB" sz="1400" i="1" dirty="0" err="1">
                <a:effectLst/>
              </a:rPr>
              <a:t>Jaffier</a:t>
            </a:r>
            <a:r>
              <a:rPr lang="en-GB" sz="1400" i="1" dirty="0">
                <a:effectLst/>
              </a:rPr>
              <a:t> and Susannah Cibber as Belvidera in ‘Venice Preserv’d’ by Thomas Otway</a:t>
            </a:r>
            <a:r>
              <a:rPr lang="en-GB" sz="1400" dirty="0">
                <a:effectLst/>
              </a:rPr>
              <a:t>, 1763, oil on canvas</a:t>
            </a:r>
          </a:p>
          <a:p>
            <a:endParaRPr lang="en-GB" sz="1400" dirty="0"/>
          </a:p>
        </p:txBody>
      </p:sp>
      <p:sp>
        <p:nvSpPr>
          <p:cNvPr id="5" name="Title 1">
            <a:extLst>
              <a:ext uri="{FF2B5EF4-FFF2-40B4-BE49-F238E27FC236}">
                <a16:creationId xmlns:a16="http://schemas.microsoft.com/office/drawing/2014/main" id="{8E806163-2B14-4A4D-BE3C-111D22FBA4F5}"/>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a:t>
            </a:r>
          </a:p>
        </p:txBody>
      </p:sp>
    </p:spTree>
    <p:extLst>
      <p:ext uri="{BB962C8B-B14F-4D97-AF65-F5344CB8AC3E}">
        <p14:creationId xmlns:p14="http://schemas.microsoft.com/office/powerpoint/2010/main" val="3244264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r>
              <a:rPr lang="en-GB" sz="2800" b="1" dirty="0">
                <a:solidFill>
                  <a:srgbClr val="A5300F"/>
                </a:solidFill>
                <a:latin typeface="+mj-lt"/>
              </a:rPr>
              <a:t>…several perceptions successively make their appearance; pass, re-pass, glide away, and mingle in an infinite variety of postures and situations…</a:t>
            </a:r>
            <a:endParaRPr lang="en-GB" sz="2800" dirty="0"/>
          </a:p>
        </p:txBody>
      </p:sp>
      <p:sp>
        <p:nvSpPr>
          <p:cNvPr id="3" name="Content Placeholder 2">
            <a:extLst>
              <a:ext uri="{FF2B5EF4-FFF2-40B4-BE49-F238E27FC236}">
                <a16:creationId xmlns:a16="http://schemas.microsoft.com/office/drawing/2014/main" id="{57ABF586-AEB0-489C-9E04-763053944411}"/>
              </a:ext>
            </a:extLst>
          </p:cNvPr>
          <p:cNvSpPr>
            <a:spLocks noGrp="1"/>
          </p:cNvSpPr>
          <p:nvPr>
            <p:ph idx="1"/>
          </p:nvPr>
        </p:nvSpPr>
        <p:spPr>
          <a:xfrm>
            <a:off x="1261872" y="2506133"/>
            <a:ext cx="8595360" cy="3674004"/>
          </a:xfrm>
        </p:spPr>
        <p:txBody>
          <a:bodyPr>
            <a:normAutofit/>
          </a:bodyPr>
          <a:lstStyle/>
          <a:p>
            <a:pPr marL="0" indent="0">
              <a:buNone/>
            </a:pPr>
            <a:r>
              <a:rPr lang="en-GB" sz="2800" dirty="0">
                <a:solidFill>
                  <a:schemeClr val="tx1"/>
                </a:solidFill>
              </a:rPr>
              <a:t>‘how are we surprised at the wild exertion of her powers in the sudden transitions [that Susannah Cibber] makes from love and grief to the extremities of rage and despair!’ </a:t>
            </a:r>
          </a:p>
          <a:p>
            <a:pPr marL="0" indent="0">
              <a:buNone/>
            </a:pPr>
            <a:r>
              <a:rPr lang="en-GB" sz="2400" dirty="0">
                <a:solidFill>
                  <a:schemeClr val="tx1"/>
                </a:solidFill>
              </a:rPr>
              <a:t>Thomas Wilkes, </a:t>
            </a:r>
            <a:r>
              <a:rPr lang="en-GB" sz="2400" i="1" dirty="0">
                <a:solidFill>
                  <a:schemeClr val="tx1"/>
                </a:solidFill>
              </a:rPr>
              <a:t>General View</a:t>
            </a:r>
            <a:r>
              <a:rPr lang="en-GB" sz="2400" dirty="0">
                <a:solidFill>
                  <a:schemeClr val="tx1"/>
                </a:solidFill>
              </a:rPr>
              <a:t>, 1759, p. 279</a:t>
            </a:r>
            <a:endParaRPr lang="en-GB" sz="1800" dirty="0">
              <a:solidFill>
                <a:schemeClr val="tx1"/>
              </a:solidFill>
            </a:endParaRPr>
          </a:p>
        </p:txBody>
      </p:sp>
      <p:sp>
        <p:nvSpPr>
          <p:cNvPr id="4" name="Title 1">
            <a:extLst>
              <a:ext uri="{FF2B5EF4-FFF2-40B4-BE49-F238E27FC236}">
                <a16:creationId xmlns:a16="http://schemas.microsoft.com/office/drawing/2014/main" id="{4E12D047-FCB8-45DB-8626-7748DABE8F7C}"/>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a:t>
            </a:r>
          </a:p>
        </p:txBody>
      </p:sp>
    </p:spTree>
    <p:extLst>
      <p:ext uri="{BB962C8B-B14F-4D97-AF65-F5344CB8AC3E}">
        <p14:creationId xmlns:p14="http://schemas.microsoft.com/office/powerpoint/2010/main" val="1847661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r>
              <a:rPr lang="en-GB" sz="2800" b="1" dirty="0">
                <a:solidFill>
                  <a:srgbClr val="A5300F"/>
                </a:solidFill>
                <a:latin typeface="+mj-lt"/>
              </a:rPr>
              <a:t>…several perceptions successively make their appearance; pass, re-pass, glide away, and mingle in an infinite variety of postures and situations…</a:t>
            </a:r>
            <a:endParaRPr lang="en-GB" sz="2800" dirty="0"/>
          </a:p>
        </p:txBody>
      </p:sp>
      <p:sp>
        <p:nvSpPr>
          <p:cNvPr id="3" name="Content Placeholder 2">
            <a:extLst>
              <a:ext uri="{FF2B5EF4-FFF2-40B4-BE49-F238E27FC236}">
                <a16:creationId xmlns:a16="http://schemas.microsoft.com/office/drawing/2014/main" id="{57ABF586-AEB0-489C-9E04-763053944411}"/>
              </a:ext>
            </a:extLst>
          </p:cNvPr>
          <p:cNvSpPr>
            <a:spLocks noGrp="1"/>
          </p:cNvSpPr>
          <p:nvPr>
            <p:ph idx="1"/>
          </p:nvPr>
        </p:nvSpPr>
        <p:spPr>
          <a:xfrm>
            <a:off x="1261872" y="2178756"/>
            <a:ext cx="8595360" cy="4001381"/>
          </a:xfrm>
        </p:spPr>
        <p:txBody>
          <a:bodyPr>
            <a:normAutofit/>
          </a:bodyPr>
          <a:lstStyle/>
          <a:p>
            <a:pPr marL="0" indent="0">
              <a:buNone/>
            </a:pPr>
            <a:r>
              <a:rPr lang="en-GB" sz="2800" dirty="0">
                <a:solidFill>
                  <a:schemeClr val="tx1"/>
                </a:solidFill>
                <a:effectLst/>
                <a:latin typeface="+mj-lt"/>
                <a:ea typeface="MS Mincho" panose="02020609040205080304" pitchFamily="49" charset="-128"/>
                <a:cs typeface="Times New Roman" panose="02020603050405020304" pitchFamily="18" charset="0"/>
              </a:rPr>
              <a:t>He stops short, upon </a:t>
            </a:r>
            <a:r>
              <a:rPr lang="en-GB" sz="2800" i="1" dirty="0">
                <a:solidFill>
                  <a:schemeClr val="tx1"/>
                </a:solidFill>
                <a:effectLst/>
                <a:latin typeface="+mj-lt"/>
                <a:ea typeface="MS Mincho" panose="02020609040205080304" pitchFamily="49" charset="-128"/>
                <a:cs typeface="Times New Roman" panose="02020603050405020304" pitchFamily="18" charset="0"/>
              </a:rPr>
              <a:t>pensive</a:t>
            </a:r>
            <a:r>
              <a:rPr lang="en-GB" sz="2800" dirty="0">
                <a:solidFill>
                  <a:schemeClr val="tx1"/>
                </a:solidFill>
                <a:effectLst/>
                <a:latin typeface="+mj-lt"/>
                <a:ea typeface="MS Mincho" panose="02020609040205080304" pitchFamily="49" charset="-128"/>
                <a:cs typeface="Times New Roman" panose="02020603050405020304" pitchFamily="18" charset="0"/>
              </a:rPr>
              <a:t> P</a:t>
            </a:r>
            <a:r>
              <a:rPr lang="en-GB" sz="2800" cap="small" dirty="0">
                <a:solidFill>
                  <a:schemeClr val="tx1"/>
                </a:solidFill>
                <a:effectLst/>
                <a:latin typeface="+mj-lt"/>
                <a:ea typeface="MS Mincho" panose="02020609040205080304" pitchFamily="49" charset="-128"/>
                <a:cs typeface="Times New Roman" panose="02020603050405020304" pitchFamily="18" charset="0"/>
              </a:rPr>
              <a:t>auses</a:t>
            </a:r>
            <a:r>
              <a:rPr lang="en-GB" sz="2800" dirty="0">
                <a:solidFill>
                  <a:schemeClr val="tx1"/>
                </a:solidFill>
                <a:effectLst/>
                <a:latin typeface="+mj-lt"/>
                <a:ea typeface="MS Mincho" panose="02020609040205080304" pitchFamily="49" charset="-128"/>
                <a:cs typeface="Times New Roman" panose="02020603050405020304" pitchFamily="18" charset="0"/>
              </a:rPr>
              <a:t>, and makes </a:t>
            </a:r>
            <a:r>
              <a:rPr lang="en-GB" sz="2800" i="1" dirty="0">
                <a:solidFill>
                  <a:schemeClr val="tx1"/>
                </a:solidFill>
                <a:effectLst/>
                <a:latin typeface="+mj-lt"/>
                <a:ea typeface="MS Mincho" panose="02020609040205080304" pitchFamily="49" charset="-128"/>
                <a:cs typeface="Times New Roman" panose="02020603050405020304" pitchFamily="18" charset="0"/>
              </a:rPr>
              <a:t>Transitions</a:t>
            </a:r>
            <a:r>
              <a:rPr lang="en-GB" sz="2800" dirty="0">
                <a:solidFill>
                  <a:schemeClr val="tx1"/>
                </a:solidFill>
                <a:effectLst/>
                <a:latin typeface="+mj-lt"/>
                <a:ea typeface="MS Mincho" panose="02020609040205080304" pitchFamily="49" charset="-128"/>
                <a:cs typeface="Times New Roman" panose="02020603050405020304" pitchFamily="18" charset="0"/>
              </a:rPr>
              <a:t>, (as the Meanings </a:t>
            </a:r>
            <a:r>
              <a:rPr lang="en-GB" sz="2800" i="1" dirty="0">
                <a:solidFill>
                  <a:schemeClr val="tx1"/>
                </a:solidFill>
                <a:effectLst/>
                <a:latin typeface="+mj-lt"/>
                <a:ea typeface="MS Mincho" panose="02020609040205080304" pitchFamily="49" charset="-128"/>
                <a:cs typeface="Times New Roman" panose="02020603050405020304" pitchFamily="18" charset="0"/>
              </a:rPr>
              <a:t>vary</a:t>
            </a:r>
            <a:r>
              <a:rPr lang="en-GB" sz="2800" dirty="0">
                <a:solidFill>
                  <a:schemeClr val="tx1"/>
                </a:solidFill>
                <a:effectLst/>
                <a:latin typeface="+mj-lt"/>
                <a:ea typeface="MS Mincho" panose="02020609040205080304" pitchFamily="49" charset="-128"/>
                <a:cs typeface="Times New Roman" panose="02020603050405020304" pitchFamily="18" charset="0"/>
              </a:rPr>
              <a:t>) into </a:t>
            </a:r>
            <a:r>
              <a:rPr lang="en-GB" sz="2800" i="1" dirty="0">
                <a:solidFill>
                  <a:schemeClr val="tx1"/>
                </a:solidFill>
                <a:effectLst/>
                <a:latin typeface="+mj-lt"/>
                <a:ea typeface="MS Mincho" panose="02020609040205080304" pitchFamily="49" charset="-128"/>
                <a:cs typeface="Times New Roman" panose="02020603050405020304" pitchFamily="18" charset="0"/>
              </a:rPr>
              <a:t>Jealousy</a:t>
            </a:r>
            <a:r>
              <a:rPr lang="en-GB" sz="2800" dirty="0">
                <a:solidFill>
                  <a:schemeClr val="tx1"/>
                </a:solidFill>
                <a:effectLst/>
                <a:latin typeface="+mj-lt"/>
                <a:ea typeface="MS Mincho" panose="02020609040205080304" pitchFamily="49" charset="-128"/>
                <a:cs typeface="Times New Roman" panose="02020603050405020304" pitchFamily="18" charset="0"/>
              </a:rPr>
              <a:t>, </a:t>
            </a:r>
            <a:r>
              <a:rPr lang="en-GB" sz="2800" i="1" dirty="0">
                <a:solidFill>
                  <a:schemeClr val="tx1"/>
                </a:solidFill>
                <a:effectLst/>
                <a:latin typeface="+mj-lt"/>
                <a:ea typeface="MS Mincho" panose="02020609040205080304" pitchFamily="49" charset="-128"/>
                <a:cs typeface="Times New Roman" panose="02020603050405020304" pitchFamily="18" charset="0"/>
              </a:rPr>
              <a:t>Scorn</a:t>
            </a:r>
            <a:r>
              <a:rPr lang="en-GB" sz="2800" dirty="0">
                <a:solidFill>
                  <a:schemeClr val="tx1"/>
                </a:solidFill>
                <a:effectLst/>
                <a:latin typeface="+mj-lt"/>
                <a:ea typeface="MS Mincho" panose="02020609040205080304" pitchFamily="49" charset="-128"/>
                <a:cs typeface="Times New Roman" panose="02020603050405020304" pitchFamily="18" charset="0"/>
              </a:rPr>
              <a:t>, </a:t>
            </a:r>
            <a:r>
              <a:rPr lang="en-GB" sz="2800" i="1" dirty="0">
                <a:solidFill>
                  <a:schemeClr val="tx1"/>
                </a:solidFill>
                <a:effectLst/>
                <a:latin typeface="+mj-lt"/>
                <a:ea typeface="MS Mincho" panose="02020609040205080304" pitchFamily="49" charset="-128"/>
                <a:cs typeface="Times New Roman" panose="02020603050405020304" pitchFamily="18" charset="0"/>
              </a:rPr>
              <a:t>Fury</a:t>
            </a:r>
            <a:r>
              <a:rPr lang="en-GB" sz="2800" dirty="0">
                <a:solidFill>
                  <a:schemeClr val="tx1"/>
                </a:solidFill>
                <a:effectLst/>
                <a:latin typeface="+mj-lt"/>
                <a:ea typeface="MS Mincho" panose="02020609040205080304" pitchFamily="49" charset="-128"/>
                <a:cs typeface="Times New Roman" panose="02020603050405020304" pitchFamily="18" charset="0"/>
              </a:rPr>
              <a:t>, </a:t>
            </a:r>
            <a:r>
              <a:rPr lang="en-GB" sz="2800" i="1" dirty="0">
                <a:solidFill>
                  <a:schemeClr val="tx1"/>
                </a:solidFill>
                <a:effectLst/>
                <a:latin typeface="+mj-lt"/>
                <a:ea typeface="MS Mincho" panose="02020609040205080304" pitchFamily="49" charset="-128"/>
                <a:cs typeface="Times New Roman" panose="02020603050405020304" pitchFamily="18" charset="0"/>
              </a:rPr>
              <a:t>Penitence</a:t>
            </a:r>
            <a:r>
              <a:rPr lang="en-GB" sz="2800" dirty="0">
                <a:solidFill>
                  <a:schemeClr val="tx1"/>
                </a:solidFill>
                <a:effectLst/>
                <a:latin typeface="+mj-lt"/>
                <a:ea typeface="MS Mincho" panose="02020609040205080304" pitchFamily="49" charset="-128"/>
                <a:cs typeface="Times New Roman" panose="02020603050405020304" pitchFamily="18" charset="0"/>
              </a:rPr>
              <a:t>, </a:t>
            </a:r>
            <a:r>
              <a:rPr lang="en-GB" sz="2800" i="1" dirty="0">
                <a:solidFill>
                  <a:schemeClr val="tx1"/>
                </a:solidFill>
                <a:effectLst/>
                <a:latin typeface="+mj-lt"/>
                <a:ea typeface="MS Mincho" panose="02020609040205080304" pitchFamily="49" charset="-128"/>
                <a:cs typeface="Times New Roman" panose="02020603050405020304" pitchFamily="18" charset="0"/>
              </a:rPr>
              <a:t>Revenge</a:t>
            </a:r>
            <a:r>
              <a:rPr lang="en-GB" sz="2800" dirty="0">
                <a:solidFill>
                  <a:schemeClr val="tx1"/>
                </a:solidFill>
                <a:effectLst/>
                <a:latin typeface="+mj-lt"/>
                <a:ea typeface="MS Mincho" panose="02020609040205080304" pitchFamily="49" charset="-128"/>
                <a:cs typeface="Times New Roman" panose="02020603050405020304" pitchFamily="18" charset="0"/>
              </a:rPr>
              <a:t> or </a:t>
            </a:r>
            <a:r>
              <a:rPr lang="en-GB" sz="2800" i="1" dirty="0">
                <a:solidFill>
                  <a:schemeClr val="tx1"/>
                </a:solidFill>
                <a:effectLst/>
                <a:latin typeface="+mj-lt"/>
                <a:ea typeface="MS Mincho" panose="02020609040205080304" pitchFamily="49" charset="-128"/>
                <a:cs typeface="Times New Roman" panose="02020603050405020304" pitchFamily="18" charset="0"/>
              </a:rPr>
              <a:t>Tenderness!</a:t>
            </a:r>
            <a:r>
              <a:rPr lang="en-GB" sz="2800" dirty="0">
                <a:solidFill>
                  <a:schemeClr val="tx1"/>
                </a:solidFill>
                <a:effectLst/>
                <a:latin typeface="+mj-lt"/>
                <a:ea typeface="MS Mincho" panose="02020609040205080304" pitchFamily="49" charset="-128"/>
                <a:cs typeface="Times New Roman" panose="02020603050405020304" pitchFamily="18" charset="0"/>
              </a:rPr>
              <a:t> All, </a:t>
            </a:r>
            <a:r>
              <a:rPr lang="en-GB" sz="2800" i="1" dirty="0">
                <a:solidFill>
                  <a:schemeClr val="tx1"/>
                </a:solidFill>
                <a:effectLst/>
                <a:latin typeface="+mj-lt"/>
                <a:ea typeface="MS Mincho" panose="02020609040205080304" pitchFamily="49" charset="-128"/>
                <a:cs typeface="Times New Roman" panose="02020603050405020304" pitchFamily="18" charset="0"/>
              </a:rPr>
              <a:t>kindled</a:t>
            </a:r>
            <a:r>
              <a:rPr lang="en-GB" sz="2800" dirty="0">
                <a:solidFill>
                  <a:schemeClr val="tx1"/>
                </a:solidFill>
                <a:effectLst/>
                <a:latin typeface="+mj-lt"/>
                <a:ea typeface="MS Mincho" panose="02020609040205080304" pitchFamily="49" charset="-128"/>
                <a:cs typeface="Times New Roman" panose="02020603050405020304" pitchFamily="18" charset="0"/>
              </a:rPr>
              <a:t> at the </a:t>
            </a:r>
            <a:r>
              <a:rPr lang="en-GB" sz="2800" i="1" dirty="0">
                <a:solidFill>
                  <a:schemeClr val="tx1"/>
                </a:solidFill>
                <a:effectLst/>
                <a:latin typeface="+mj-lt"/>
                <a:ea typeface="MS Mincho" panose="02020609040205080304" pitchFamily="49" charset="-128"/>
                <a:cs typeface="Times New Roman" panose="02020603050405020304" pitchFamily="18" charset="0"/>
              </a:rPr>
              <a:t>Eye</a:t>
            </a:r>
            <a:r>
              <a:rPr lang="en-GB" sz="2800" dirty="0">
                <a:solidFill>
                  <a:schemeClr val="tx1"/>
                </a:solidFill>
                <a:effectLst/>
                <a:latin typeface="+mj-lt"/>
                <a:ea typeface="MS Mincho" panose="02020609040205080304" pitchFamily="49" charset="-128"/>
                <a:cs typeface="Times New Roman" panose="02020603050405020304" pitchFamily="18" charset="0"/>
              </a:rPr>
              <a:t>, by the Ductility of a </a:t>
            </a:r>
            <a:r>
              <a:rPr lang="en-GB" sz="2800" i="1" dirty="0">
                <a:solidFill>
                  <a:schemeClr val="tx1"/>
                </a:solidFill>
                <a:effectLst/>
                <a:latin typeface="+mj-lt"/>
                <a:ea typeface="MS Mincho" panose="02020609040205080304" pitchFamily="49" charset="-128"/>
                <a:cs typeface="Times New Roman" panose="02020603050405020304" pitchFamily="18" charset="0"/>
              </a:rPr>
              <a:t>Flexible Fancy</a:t>
            </a:r>
            <a:r>
              <a:rPr lang="en-GB" sz="2800" dirty="0">
                <a:solidFill>
                  <a:schemeClr val="tx1"/>
                </a:solidFill>
                <a:effectLst/>
                <a:latin typeface="+mj-lt"/>
                <a:ea typeface="MS Mincho" panose="02020609040205080304" pitchFamily="49" charset="-128"/>
                <a:cs typeface="Times New Roman" panose="02020603050405020304" pitchFamily="18" charset="0"/>
              </a:rPr>
              <a:t>, and </a:t>
            </a:r>
            <a:r>
              <a:rPr lang="en-GB" sz="2800" cap="small" dirty="0">
                <a:solidFill>
                  <a:schemeClr val="tx1"/>
                </a:solidFill>
                <a:effectLst/>
                <a:latin typeface="+mj-lt"/>
                <a:ea typeface="MS Mincho" panose="02020609040205080304" pitchFamily="49" charset="-128"/>
                <a:cs typeface="Times New Roman" panose="02020603050405020304" pitchFamily="18" charset="0"/>
              </a:rPr>
              <a:t>appropriating</a:t>
            </a:r>
            <a:r>
              <a:rPr lang="en-GB" sz="2800" dirty="0">
                <a:solidFill>
                  <a:schemeClr val="tx1"/>
                </a:solidFill>
                <a:effectLst/>
                <a:latin typeface="+mj-lt"/>
                <a:ea typeface="MS Mincho" panose="02020609040205080304" pitchFamily="49" charset="-128"/>
                <a:cs typeface="Times New Roman" panose="02020603050405020304" pitchFamily="18" charset="0"/>
              </a:rPr>
              <a:t> </a:t>
            </a:r>
            <a:r>
              <a:rPr lang="en-GB" sz="2800" i="1" dirty="0">
                <a:solidFill>
                  <a:schemeClr val="tx1"/>
                </a:solidFill>
                <a:effectLst/>
                <a:latin typeface="+mj-lt"/>
                <a:ea typeface="MS Mincho" panose="02020609040205080304" pitchFamily="49" charset="-128"/>
                <a:cs typeface="Times New Roman" panose="02020603050405020304" pitchFamily="18" charset="0"/>
              </a:rPr>
              <a:t>Voice</a:t>
            </a:r>
            <a:r>
              <a:rPr lang="en-GB" sz="2800" dirty="0">
                <a:solidFill>
                  <a:schemeClr val="tx1"/>
                </a:solidFill>
                <a:effectLst/>
                <a:latin typeface="+mj-lt"/>
                <a:ea typeface="MS Mincho" panose="02020609040205080304" pitchFamily="49" charset="-128"/>
                <a:cs typeface="Times New Roman" panose="02020603050405020304" pitchFamily="18" charset="0"/>
              </a:rPr>
              <a:t> and </a:t>
            </a:r>
            <a:r>
              <a:rPr lang="en-GB" sz="2800" i="1" dirty="0">
                <a:solidFill>
                  <a:schemeClr val="tx1"/>
                </a:solidFill>
                <a:effectLst/>
                <a:latin typeface="+mj-lt"/>
                <a:ea typeface="MS Mincho" panose="02020609040205080304" pitchFamily="49" charset="-128"/>
                <a:cs typeface="Times New Roman" panose="02020603050405020304" pitchFamily="18" charset="0"/>
              </a:rPr>
              <a:t>Gesture</a:t>
            </a:r>
            <a:r>
              <a:rPr lang="en-GB" sz="2800" dirty="0">
                <a:solidFill>
                  <a:schemeClr val="tx1"/>
                </a:solidFill>
                <a:effectLst/>
                <a:latin typeface="+mj-lt"/>
                <a:ea typeface="MS Mincho" panose="02020609040205080304" pitchFamily="49" charset="-128"/>
                <a:cs typeface="Times New Roman" panose="02020603050405020304" pitchFamily="18" charset="0"/>
              </a:rPr>
              <a:t>, to the very </a:t>
            </a:r>
            <a:r>
              <a:rPr lang="en-GB" sz="2800" i="1" dirty="0">
                <a:solidFill>
                  <a:schemeClr val="tx1"/>
                </a:solidFill>
                <a:effectLst/>
                <a:latin typeface="+mj-lt"/>
                <a:ea typeface="MS Mincho" panose="02020609040205080304" pitchFamily="49" charset="-128"/>
                <a:cs typeface="Times New Roman" panose="02020603050405020304" pitchFamily="18" charset="0"/>
              </a:rPr>
              <a:t>Instant</a:t>
            </a:r>
            <a:r>
              <a:rPr lang="en-GB" sz="2800" dirty="0">
                <a:solidFill>
                  <a:schemeClr val="tx1"/>
                </a:solidFill>
                <a:effectLst/>
                <a:latin typeface="+mj-lt"/>
                <a:ea typeface="MS Mincho" panose="02020609040205080304" pitchFamily="49" charset="-128"/>
                <a:cs typeface="Times New Roman" panose="02020603050405020304" pitchFamily="18" charset="0"/>
              </a:rPr>
              <a:t> of the </a:t>
            </a:r>
            <a:r>
              <a:rPr lang="en-GB" sz="2800" i="1" dirty="0">
                <a:solidFill>
                  <a:schemeClr val="tx1"/>
                </a:solidFill>
                <a:effectLst/>
                <a:latin typeface="+mj-lt"/>
                <a:ea typeface="MS Mincho" panose="02020609040205080304" pitchFamily="49" charset="-128"/>
                <a:cs typeface="Times New Roman" panose="02020603050405020304" pitchFamily="18" charset="0"/>
              </a:rPr>
              <a:t>changing Passion</a:t>
            </a:r>
            <a:r>
              <a:rPr lang="en-GB" sz="2800" dirty="0">
                <a:solidFill>
                  <a:schemeClr val="tx1"/>
                </a:solidFill>
                <a:effectLst/>
                <a:latin typeface="+mj-lt"/>
                <a:ea typeface="MS Mincho" panose="02020609040205080304" pitchFamily="49" charset="-128"/>
                <a:cs typeface="Times New Roman" panose="02020603050405020304" pitchFamily="18" charset="0"/>
              </a:rPr>
              <a:t>. </a:t>
            </a:r>
          </a:p>
          <a:p>
            <a:pPr marL="0" indent="0">
              <a:buNone/>
            </a:pPr>
            <a:r>
              <a:rPr lang="en-GB" sz="2400" dirty="0">
                <a:solidFill>
                  <a:schemeClr val="tx1"/>
                </a:solidFill>
              </a:rPr>
              <a:t>Aaron Hill, </a:t>
            </a:r>
            <a:r>
              <a:rPr lang="en-GB" sz="2400" i="1" dirty="0">
                <a:solidFill>
                  <a:schemeClr val="tx1"/>
                </a:solidFill>
              </a:rPr>
              <a:t>The Prompter</a:t>
            </a:r>
            <a:r>
              <a:rPr lang="en-GB" sz="2400" dirty="0">
                <a:solidFill>
                  <a:schemeClr val="tx1"/>
                </a:solidFill>
              </a:rPr>
              <a:t>, 27 June 1735</a:t>
            </a:r>
            <a:endParaRPr lang="en-GB" sz="1600" dirty="0">
              <a:solidFill>
                <a:schemeClr val="tx1"/>
              </a:solidFill>
            </a:endParaRPr>
          </a:p>
        </p:txBody>
      </p:sp>
      <p:sp>
        <p:nvSpPr>
          <p:cNvPr id="4" name="Title 1">
            <a:extLst>
              <a:ext uri="{FF2B5EF4-FFF2-40B4-BE49-F238E27FC236}">
                <a16:creationId xmlns:a16="http://schemas.microsoft.com/office/drawing/2014/main" id="{A604AE25-C7D5-44FC-9987-4201640DA450}"/>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a:t>
            </a:r>
          </a:p>
        </p:txBody>
      </p:sp>
    </p:spTree>
    <p:extLst>
      <p:ext uri="{BB962C8B-B14F-4D97-AF65-F5344CB8AC3E}">
        <p14:creationId xmlns:p14="http://schemas.microsoft.com/office/powerpoint/2010/main" val="268426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r>
              <a:rPr lang="en-GB" sz="2800" b="1" dirty="0">
                <a:solidFill>
                  <a:srgbClr val="A5300F"/>
                </a:solidFill>
                <a:latin typeface="+mj-lt"/>
              </a:rPr>
              <a:t>…several perceptions successively make their appearance; pass, re-pass, glide away, and mingle in an infinite variety of postures and situations…</a:t>
            </a:r>
            <a:endParaRPr lang="en-GB" sz="2800" dirty="0"/>
          </a:p>
        </p:txBody>
      </p:sp>
      <p:sp>
        <p:nvSpPr>
          <p:cNvPr id="3" name="Content Placeholder 2">
            <a:extLst>
              <a:ext uri="{FF2B5EF4-FFF2-40B4-BE49-F238E27FC236}">
                <a16:creationId xmlns:a16="http://schemas.microsoft.com/office/drawing/2014/main" id="{055B49BD-939A-4F11-985C-711B0DC8C56E}"/>
              </a:ext>
            </a:extLst>
          </p:cNvPr>
          <p:cNvSpPr>
            <a:spLocks noGrp="1"/>
          </p:cNvSpPr>
          <p:nvPr>
            <p:ph idx="1"/>
          </p:nvPr>
        </p:nvSpPr>
        <p:spPr/>
        <p:txBody>
          <a:bodyPr/>
          <a:lstStyle/>
          <a:p>
            <a:endParaRPr lang="en-GB"/>
          </a:p>
        </p:txBody>
      </p:sp>
      <p:pic>
        <p:nvPicPr>
          <p:cNvPr id="7" name="Picture 2">
            <a:extLst>
              <a:ext uri="{FF2B5EF4-FFF2-40B4-BE49-F238E27FC236}">
                <a16:creationId xmlns:a16="http://schemas.microsoft.com/office/drawing/2014/main" id="{48DD4926-7F93-4664-9E02-282497AF8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168" y="1828800"/>
            <a:ext cx="3435587" cy="36905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CA52968-8D6C-4B5A-BE83-8401D9F31CB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4584755" y="1828800"/>
            <a:ext cx="4342467" cy="3356811"/>
          </a:xfrm>
          <a:prstGeom prst="rect">
            <a:avLst/>
          </a:prstGeom>
        </p:spPr>
      </p:pic>
      <p:pic>
        <p:nvPicPr>
          <p:cNvPr id="1026" name="Picture 2" descr="Paapa Essiedu in Hamlet review at Royal Shakespeare Theatre">
            <a:extLst>
              <a:ext uri="{FF2B5EF4-FFF2-40B4-BE49-F238E27FC236}">
                <a16:creationId xmlns:a16="http://schemas.microsoft.com/office/drawing/2014/main" id="{F2042FB6-D518-443A-8D52-238BD0D48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4755" y="1935078"/>
            <a:ext cx="4318563" cy="298784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7F076CFD-CAD2-468E-BD06-54C49CA29243}"/>
              </a:ext>
            </a:extLst>
          </p:cNvPr>
          <p:cNvSpPr txBox="1">
            <a:spLocks/>
          </p:cNvSpPr>
          <p:nvPr/>
        </p:nvSpPr>
        <p:spPr>
          <a:xfrm>
            <a:off x="1261872" y="5893902"/>
            <a:ext cx="8322395" cy="572469"/>
          </a:xfrm>
          <a:prstGeom prst="rect">
            <a:avLst/>
          </a:prstGeom>
        </p:spPr>
        <p:txBody>
          <a:bodyPr vert="horz" lIns="91440" tIns="27432" rIns="91440" bIns="45720" rtlCol="0" anchor="b">
            <a:no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n-GB" sz="2800" dirty="0">
                <a:solidFill>
                  <a:srgbClr val="A5300F"/>
                </a:solidFill>
                <a:effectLst/>
                <a:latin typeface="+mj-lt"/>
                <a:ea typeface="MS Mincho" panose="02020609040205080304" pitchFamily="49" charset="-128"/>
                <a:cs typeface="Times New Roman" panose="02020603050405020304" pitchFamily="18" charset="0"/>
              </a:rPr>
              <a:t>…the very </a:t>
            </a:r>
            <a:r>
              <a:rPr lang="en-GB" sz="2800" i="1" dirty="0">
                <a:solidFill>
                  <a:srgbClr val="A5300F"/>
                </a:solidFill>
                <a:effectLst/>
                <a:latin typeface="+mj-lt"/>
                <a:ea typeface="MS Mincho" panose="02020609040205080304" pitchFamily="49" charset="-128"/>
                <a:cs typeface="Times New Roman" panose="02020603050405020304" pitchFamily="18" charset="0"/>
              </a:rPr>
              <a:t>Instant</a:t>
            </a:r>
            <a:r>
              <a:rPr lang="en-GB" sz="2800" dirty="0">
                <a:solidFill>
                  <a:srgbClr val="A5300F"/>
                </a:solidFill>
                <a:effectLst/>
                <a:latin typeface="+mj-lt"/>
                <a:ea typeface="MS Mincho" panose="02020609040205080304" pitchFamily="49" charset="-128"/>
                <a:cs typeface="Times New Roman" panose="02020603050405020304" pitchFamily="18" charset="0"/>
              </a:rPr>
              <a:t> of the </a:t>
            </a:r>
            <a:r>
              <a:rPr lang="en-GB" sz="2800" i="1" dirty="0">
                <a:solidFill>
                  <a:srgbClr val="A5300F"/>
                </a:solidFill>
                <a:effectLst/>
                <a:latin typeface="+mj-lt"/>
                <a:ea typeface="MS Mincho" panose="02020609040205080304" pitchFamily="49" charset="-128"/>
                <a:cs typeface="Times New Roman" panose="02020603050405020304" pitchFamily="18" charset="0"/>
              </a:rPr>
              <a:t>changing Passion</a:t>
            </a:r>
            <a:r>
              <a:rPr lang="en-GB" sz="2800" dirty="0">
                <a:solidFill>
                  <a:srgbClr val="A5300F"/>
                </a:solidFill>
                <a:effectLst/>
                <a:latin typeface="+mj-lt"/>
                <a:ea typeface="MS Mincho" panose="02020609040205080304" pitchFamily="49" charset="-128"/>
                <a:cs typeface="Times New Roman" panose="02020603050405020304" pitchFamily="18" charset="0"/>
              </a:rPr>
              <a:t>.</a:t>
            </a:r>
            <a:endParaRPr lang="en-GB" sz="2800" dirty="0">
              <a:solidFill>
                <a:srgbClr val="A5300F"/>
              </a:solidFill>
            </a:endParaRPr>
          </a:p>
        </p:txBody>
      </p:sp>
      <p:sp>
        <p:nvSpPr>
          <p:cNvPr id="10" name="Title 1">
            <a:extLst>
              <a:ext uri="{FF2B5EF4-FFF2-40B4-BE49-F238E27FC236}">
                <a16:creationId xmlns:a16="http://schemas.microsoft.com/office/drawing/2014/main" id="{A568B343-1325-407A-A2C1-583905E78881}"/>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a:t>
            </a:r>
          </a:p>
        </p:txBody>
      </p:sp>
    </p:spTree>
    <p:extLst>
      <p:ext uri="{BB962C8B-B14F-4D97-AF65-F5344CB8AC3E}">
        <p14:creationId xmlns:p14="http://schemas.microsoft.com/office/powerpoint/2010/main" val="2708798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r>
              <a:rPr lang="en-GB" sz="2800" b="1" dirty="0">
                <a:solidFill>
                  <a:srgbClr val="A5300F"/>
                </a:solidFill>
                <a:latin typeface="+mj-lt"/>
              </a:rPr>
              <a:t>…several perceptions successively make their appearance; pass, re-pass, glide away, and mingle in an infinite variety of postures and situations…</a:t>
            </a:r>
            <a:endParaRPr lang="en-GB" sz="2800" dirty="0"/>
          </a:p>
        </p:txBody>
      </p:sp>
      <p:sp>
        <p:nvSpPr>
          <p:cNvPr id="3" name="Content Placeholder 2">
            <a:extLst>
              <a:ext uri="{FF2B5EF4-FFF2-40B4-BE49-F238E27FC236}">
                <a16:creationId xmlns:a16="http://schemas.microsoft.com/office/drawing/2014/main" id="{B6D0A155-6D11-439E-9152-DFB0654CD1C6}"/>
              </a:ext>
            </a:extLst>
          </p:cNvPr>
          <p:cNvSpPr>
            <a:spLocks noGrp="1"/>
          </p:cNvSpPr>
          <p:nvPr>
            <p:ph idx="1"/>
          </p:nvPr>
        </p:nvSpPr>
        <p:spPr/>
        <p:txBody>
          <a:bodyPr/>
          <a:lstStyle/>
          <a:p>
            <a:endParaRPr lang="en-GB"/>
          </a:p>
        </p:txBody>
      </p:sp>
      <p:pic>
        <p:nvPicPr>
          <p:cNvPr id="9" name="Picture 8" descr="Patrick Stewart – Art is My Religion">
            <a:extLst>
              <a:ext uri="{FF2B5EF4-FFF2-40B4-BE49-F238E27FC236}">
                <a16:creationId xmlns:a16="http://schemas.microsoft.com/office/drawing/2014/main" id="{6BB9811B-A7C1-4CDA-AFBC-6716D4F0BC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861500" y="1679101"/>
            <a:ext cx="6984117" cy="392856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4BAA6C46-9F09-4251-B9AA-3C9B68631395}"/>
              </a:ext>
            </a:extLst>
          </p:cNvPr>
          <p:cNvSpPr txBox="1">
            <a:spLocks/>
          </p:cNvSpPr>
          <p:nvPr/>
        </p:nvSpPr>
        <p:spPr>
          <a:xfrm>
            <a:off x="1261872" y="5893902"/>
            <a:ext cx="8322395" cy="572469"/>
          </a:xfrm>
          <a:prstGeom prst="rect">
            <a:avLst/>
          </a:prstGeom>
        </p:spPr>
        <p:txBody>
          <a:bodyPr vert="horz" lIns="91440" tIns="27432" rIns="91440" bIns="45720" rtlCol="0" anchor="b">
            <a:no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n-GB" sz="2800" dirty="0">
                <a:solidFill>
                  <a:srgbClr val="A5300F"/>
                </a:solidFill>
                <a:effectLst/>
                <a:latin typeface="+mj-lt"/>
                <a:ea typeface="MS Mincho" panose="02020609040205080304" pitchFamily="49" charset="-128"/>
                <a:cs typeface="Times New Roman" panose="02020603050405020304" pitchFamily="18" charset="0"/>
              </a:rPr>
              <a:t>…the very </a:t>
            </a:r>
            <a:r>
              <a:rPr lang="en-GB" sz="2800" i="1" dirty="0">
                <a:solidFill>
                  <a:srgbClr val="A5300F"/>
                </a:solidFill>
                <a:effectLst/>
                <a:latin typeface="+mj-lt"/>
                <a:ea typeface="MS Mincho" panose="02020609040205080304" pitchFamily="49" charset="-128"/>
                <a:cs typeface="Times New Roman" panose="02020603050405020304" pitchFamily="18" charset="0"/>
              </a:rPr>
              <a:t>Instant</a:t>
            </a:r>
            <a:r>
              <a:rPr lang="en-GB" sz="2800" dirty="0">
                <a:solidFill>
                  <a:srgbClr val="A5300F"/>
                </a:solidFill>
                <a:effectLst/>
                <a:latin typeface="+mj-lt"/>
                <a:ea typeface="MS Mincho" panose="02020609040205080304" pitchFamily="49" charset="-128"/>
                <a:cs typeface="Times New Roman" panose="02020603050405020304" pitchFamily="18" charset="0"/>
              </a:rPr>
              <a:t> of the </a:t>
            </a:r>
            <a:r>
              <a:rPr lang="en-GB" sz="2800" i="1" dirty="0">
                <a:solidFill>
                  <a:srgbClr val="A5300F"/>
                </a:solidFill>
                <a:effectLst/>
                <a:latin typeface="+mj-lt"/>
                <a:ea typeface="MS Mincho" panose="02020609040205080304" pitchFamily="49" charset="-128"/>
                <a:cs typeface="Times New Roman" panose="02020603050405020304" pitchFamily="18" charset="0"/>
              </a:rPr>
              <a:t>changing Passion</a:t>
            </a:r>
            <a:r>
              <a:rPr lang="en-GB" sz="2800" dirty="0">
                <a:solidFill>
                  <a:srgbClr val="A5300F"/>
                </a:solidFill>
                <a:effectLst/>
                <a:latin typeface="+mj-lt"/>
                <a:ea typeface="MS Mincho" panose="02020609040205080304" pitchFamily="49" charset="-128"/>
                <a:cs typeface="Times New Roman" panose="02020603050405020304" pitchFamily="18" charset="0"/>
              </a:rPr>
              <a:t>.</a:t>
            </a:r>
            <a:endParaRPr lang="en-GB" sz="2800" dirty="0">
              <a:solidFill>
                <a:srgbClr val="A5300F"/>
              </a:solidFill>
            </a:endParaRPr>
          </a:p>
        </p:txBody>
      </p:sp>
      <p:sp>
        <p:nvSpPr>
          <p:cNvPr id="8" name="Title 1">
            <a:extLst>
              <a:ext uri="{FF2B5EF4-FFF2-40B4-BE49-F238E27FC236}">
                <a16:creationId xmlns:a16="http://schemas.microsoft.com/office/drawing/2014/main" id="{35376939-0C80-40D8-9F02-210D35A97154}"/>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a:t>
            </a:r>
          </a:p>
        </p:txBody>
      </p:sp>
    </p:spTree>
    <p:extLst>
      <p:ext uri="{BB962C8B-B14F-4D97-AF65-F5344CB8AC3E}">
        <p14:creationId xmlns:p14="http://schemas.microsoft.com/office/powerpoint/2010/main" val="534547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r>
              <a:rPr lang="en-GB" sz="2800" b="1" dirty="0">
                <a:solidFill>
                  <a:srgbClr val="A5300F"/>
                </a:solidFill>
                <a:latin typeface="+mj-lt"/>
              </a:rPr>
              <a:t>…several perceptions successively make their appearance; pass, re-pass, glide away, and mingle in an infinite variety of postures and situations…</a:t>
            </a:r>
            <a:endParaRPr lang="en-GB" sz="2800" dirty="0"/>
          </a:p>
        </p:txBody>
      </p:sp>
      <p:sp>
        <p:nvSpPr>
          <p:cNvPr id="3" name="Content Placeholder 2">
            <a:extLst>
              <a:ext uri="{FF2B5EF4-FFF2-40B4-BE49-F238E27FC236}">
                <a16:creationId xmlns:a16="http://schemas.microsoft.com/office/drawing/2014/main" id="{39A5DD1C-36C2-4B93-BA9A-49B838710693}"/>
              </a:ext>
            </a:extLst>
          </p:cNvPr>
          <p:cNvSpPr>
            <a:spLocks noGrp="1"/>
          </p:cNvSpPr>
          <p:nvPr>
            <p:ph idx="1"/>
          </p:nvPr>
        </p:nvSpPr>
        <p:spPr/>
        <p:txBody>
          <a:bodyPr/>
          <a:lstStyle/>
          <a:p>
            <a:endParaRPr lang="en-GB"/>
          </a:p>
        </p:txBody>
      </p:sp>
      <p:pic>
        <p:nvPicPr>
          <p:cNvPr id="7" name="No district 12 snip">
            <a:hlinkClick r:id="" action="ppaction://media"/>
            <a:extLst>
              <a:ext uri="{FF2B5EF4-FFF2-40B4-BE49-F238E27FC236}">
                <a16:creationId xmlns:a16="http://schemas.microsoft.com/office/drawing/2014/main" id="{7B33E8CD-F748-4E9F-866F-5A0FC75C3AE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73045" y="1691322"/>
            <a:ext cx="6813755" cy="3832737"/>
          </a:xfrm>
          <a:prstGeom prst="rect">
            <a:avLst/>
          </a:prstGeom>
        </p:spPr>
      </p:pic>
      <p:sp>
        <p:nvSpPr>
          <p:cNvPr id="8" name="Title 1">
            <a:extLst>
              <a:ext uri="{FF2B5EF4-FFF2-40B4-BE49-F238E27FC236}">
                <a16:creationId xmlns:a16="http://schemas.microsoft.com/office/drawing/2014/main" id="{249E89F3-52AE-4F66-9D12-1CDEE6B73751}"/>
              </a:ext>
            </a:extLst>
          </p:cNvPr>
          <p:cNvSpPr txBox="1">
            <a:spLocks/>
          </p:cNvSpPr>
          <p:nvPr/>
        </p:nvSpPr>
        <p:spPr>
          <a:xfrm>
            <a:off x="1261872" y="5893902"/>
            <a:ext cx="8322395" cy="572469"/>
          </a:xfrm>
          <a:prstGeom prst="rect">
            <a:avLst/>
          </a:prstGeom>
        </p:spPr>
        <p:txBody>
          <a:bodyPr vert="horz" lIns="91440" tIns="27432" rIns="91440" bIns="45720" rtlCol="0" anchor="b">
            <a:no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n-GB" sz="2800" dirty="0">
                <a:solidFill>
                  <a:srgbClr val="A5300F"/>
                </a:solidFill>
                <a:effectLst/>
                <a:latin typeface="+mj-lt"/>
                <a:ea typeface="MS Mincho" panose="02020609040205080304" pitchFamily="49" charset="-128"/>
                <a:cs typeface="Times New Roman" panose="02020603050405020304" pitchFamily="18" charset="0"/>
              </a:rPr>
              <a:t>…the very </a:t>
            </a:r>
            <a:r>
              <a:rPr lang="en-GB" sz="2800" i="1" dirty="0">
                <a:solidFill>
                  <a:srgbClr val="A5300F"/>
                </a:solidFill>
                <a:effectLst/>
                <a:latin typeface="+mj-lt"/>
                <a:ea typeface="MS Mincho" panose="02020609040205080304" pitchFamily="49" charset="-128"/>
                <a:cs typeface="Times New Roman" panose="02020603050405020304" pitchFamily="18" charset="0"/>
              </a:rPr>
              <a:t>Instant</a:t>
            </a:r>
            <a:r>
              <a:rPr lang="en-GB" sz="2800" dirty="0">
                <a:solidFill>
                  <a:srgbClr val="A5300F"/>
                </a:solidFill>
                <a:effectLst/>
                <a:latin typeface="+mj-lt"/>
                <a:ea typeface="MS Mincho" panose="02020609040205080304" pitchFamily="49" charset="-128"/>
                <a:cs typeface="Times New Roman" panose="02020603050405020304" pitchFamily="18" charset="0"/>
              </a:rPr>
              <a:t> of the </a:t>
            </a:r>
            <a:r>
              <a:rPr lang="en-GB" sz="2800" i="1" dirty="0">
                <a:solidFill>
                  <a:srgbClr val="A5300F"/>
                </a:solidFill>
                <a:effectLst/>
                <a:latin typeface="+mj-lt"/>
                <a:ea typeface="MS Mincho" panose="02020609040205080304" pitchFamily="49" charset="-128"/>
                <a:cs typeface="Times New Roman" panose="02020603050405020304" pitchFamily="18" charset="0"/>
              </a:rPr>
              <a:t>changing Passion</a:t>
            </a:r>
            <a:r>
              <a:rPr lang="en-GB" sz="2800" dirty="0">
                <a:solidFill>
                  <a:srgbClr val="A5300F"/>
                </a:solidFill>
                <a:effectLst/>
                <a:latin typeface="+mj-lt"/>
                <a:ea typeface="MS Mincho" panose="02020609040205080304" pitchFamily="49" charset="-128"/>
                <a:cs typeface="Times New Roman" panose="02020603050405020304" pitchFamily="18" charset="0"/>
              </a:rPr>
              <a:t>.</a:t>
            </a:r>
            <a:endParaRPr lang="en-GB" sz="2800" dirty="0">
              <a:solidFill>
                <a:srgbClr val="A5300F"/>
              </a:solidFill>
            </a:endParaRPr>
          </a:p>
        </p:txBody>
      </p:sp>
      <p:sp>
        <p:nvSpPr>
          <p:cNvPr id="9" name="Title 1">
            <a:extLst>
              <a:ext uri="{FF2B5EF4-FFF2-40B4-BE49-F238E27FC236}">
                <a16:creationId xmlns:a16="http://schemas.microsoft.com/office/drawing/2014/main" id="{E419B44C-2F9C-44C2-AEC9-A70BB275A957}"/>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a:t>
            </a:r>
          </a:p>
        </p:txBody>
      </p:sp>
    </p:spTree>
    <p:extLst>
      <p:ext uri="{BB962C8B-B14F-4D97-AF65-F5344CB8AC3E}">
        <p14:creationId xmlns:p14="http://schemas.microsoft.com/office/powerpoint/2010/main" val="3636463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r>
              <a:rPr lang="en-GB" sz="2800" b="1" dirty="0">
                <a:solidFill>
                  <a:srgbClr val="A5300F"/>
                </a:solidFill>
                <a:latin typeface="+mj-lt"/>
              </a:rPr>
              <a:t>…several perceptions successively make their appearance; pass, re-pass, glide away, and mingle in an infinite variety of postures and situations…</a:t>
            </a:r>
            <a:endParaRPr lang="en-GB" sz="2800" dirty="0"/>
          </a:p>
        </p:txBody>
      </p:sp>
      <p:sp>
        <p:nvSpPr>
          <p:cNvPr id="3" name="Content Placeholder 2">
            <a:extLst>
              <a:ext uri="{FF2B5EF4-FFF2-40B4-BE49-F238E27FC236}">
                <a16:creationId xmlns:a16="http://schemas.microsoft.com/office/drawing/2014/main" id="{BC77E8F0-2A77-426B-9F0F-7D34DF088C8D}"/>
              </a:ext>
            </a:extLst>
          </p:cNvPr>
          <p:cNvSpPr>
            <a:spLocks noGrp="1"/>
          </p:cNvSpPr>
          <p:nvPr>
            <p:ph idx="1"/>
          </p:nvPr>
        </p:nvSpPr>
        <p:spPr/>
        <p:txBody>
          <a:bodyPr/>
          <a:lstStyle/>
          <a:p>
            <a:endParaRPr lang="en-GB"/>
          </a:p>
        </p:txBody>
      </p:sp>
      <p:pic>
        <p:nvPicPr>
          <p:cNvPr id="8" name="Picture 2">
            <a:extLst>
              <a:ext uri="{FF2B5EF4-FFF2-40B4-BE49-F238E27FC236}">
                <a16:creationId xmlns:a16="http://schemas.microsoft.com/office/drawing/2014/main" id="{29630814-5F82-462A-B7D8-DBA3E20C1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438" y="1828800"/>
            <a:ext cx="6990179" cy="366984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6FECE72-7931-4A96-AE1A-197C97BFD022}"/>
              </a:ext>
            </a:extLst>
          </p:cNvPr>
          <p:cNvSpPr txBox="1">
            <a:spLocks/>
          </p:cNvSpPr>
          <p:nvPr/>
        </p:nvSpPr>
        <p:spPr>
          <a:xfrm>
            <a:off x="1261872" y="5893902"/>
            <a:ext cx="8322395" cy="572469"/>
          </a:xfrm>
          <a:prstGeom prst="rect">
            <a:avLst/>
          </a:prstGeom>
        </p:spPr>
        <p:txBody>
          <a:bodyPr vert="horz" lIns="91440" tIns="27432" rIns="91440" bIns="45720" rtlCol="0" anchor="b">
            <a:no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n-GB" sz="2800" dirty="0">
                <a:solidFill>
                  <a:srgbClr val="A5300F"/>
                </a:solidFill>
                <a:effectLst/>
                <a:latin typeface="+mj-lt"/>
                <a:ea typeface="MS Mincho" panose="02020609040205080304" pitchFamily="49" charset="-128"/>
                <a:cs typeface="Times New Roman" panose="02020603050405020304" pitchFamily="18" charset="0"/>
              </a:rPr>
              <a:t>…the very </a:t>
            </a:r>
            <a:r>
              <a:rPr lang="en-GB" sz="2800" i="1" dirty="0">
                <a:solidFill>
                  <a:srgbClr val="A5300F"/>
                </a:solidFill>
                <a:effectLst/>
                <a:latin typeface="+mj-lt"/>
                <a:ea typeface="MS Mincho" panose="02020609040205080304" pitchFamily="49" charset="-128"/>
                <a:cs typeface="Times New Roman" panose="02020603050405020304" pitchFamily="18" charset="0"/>
              </a:rPr>
              <a:t>Instant</a:t>
            </a:r>
            <a:r>
              <a:rPr lang="en-GB" sz="2800" dirty="0">
                <a:solidFill>
                  <a:srgbClr val="A5300F"/>
                </a:solidFill>
                <a:effectLst/>
                <a:latin typeface="+mj-lt"/>
                <a:ea typeface="MS Mincho" panose="02020609040205080304" pitchFamily="49" charset="-128"/>
                <a:cs typeface="Times New Roman" panose="02020603050405020304" pitchFamily="18" charset="0"/>
              </a:rPr>
              <a:t> of the </a:t>
            </a:r>
            <a:r>
              <a:rPr lang="en-GB" sz="2800" i="1" dirty="0">
                <a:solidFill>
                  <a:srgbClr val="A5300F"/>
                </a:solidFill>
                <a:effectLst/>
                <a:latin typeface="+mj-lt"/>
                <a:ea typeface="MS Mincho" panose="02020609040205080304" pitchFamily="49" charset="-128"/>
                <a:cs typeface="Times New Roman" panose="02020603050405020304" pitchFamily="18" charset="0"/>
              </a:rPr>
              <a:t>changing Passion</a:t>
            </a:r>
            <a:r>
              <a:rPr lang="en-GB" sz="2800" dirty="0">
                <a:solidFill>
                  <a:srgbClr val="A5300F"/>
                </a:solidFill>
                <a:effectLst/>
                <a:latin typeface="+mj-lt"/>
                <a:ea typeface="MS Mincho" panose="02020609040205080304" pitchFamily="49" charset="-128"/>
                <a:cs typeface="Times New Roman" panose="02020603050405020304" pitchFamily="18" charset="0"/>
              </a:rPr>
              <a:t>.</a:t>
            </a:r>
            <a:endParaRPr lang="en-GB" sz="2800" dirty="0">
              <a:solidFill>
                <a:srgbClr val="A5300F"/>
              </a:solidFill>
            </a:endParaRPr>
          </a:p>
        </p:txBody>
      </p:sp>
      <p:sp>
        <p:nvSpPr>
          <p:cNvPr id="9" name="Title 1">
            <a:extLst>
              <a:ext uri="{FF2B5EF4-FFF2-40B4-BE49-F238E27FC236}">
                <a16:creationId xmlns:a16="http://schemas.microsoft.com/office/drawing/2014/main" id="{C5179D2A-85C6-4BBC-89CA-AEAD31B5F5D2}"/>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a:t>
            </a:r>
          </a:p>
        </p:txBody>
      </p:sp>
    </p:spTree>
    <p:extLst>
      <p:ext uri="{BB962C8B-B14F-4D97-AF65-F5344CB8AC3E}">
        <p14:creationId xmlns:p14="http://schemas.microsoft.com/office/powerpoint/2010/main" val="3265850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02AD3D-3F2F-46B0-9FD3-92C61D648D96}"/>
              </a:ext>
            </a:extLst>
          </p:cNvPr>
          <p:cNvSpPr>
            <a:spLocks noGrp="1"/>
          </p:cNvSpPr>
          <p:nvPr>
            <p:ph type="title"/>
          </p:nvPr>
        </p:nvSpPr>
        <p:spPr/>
        <p:txBody>
          <a:bodyPr/>
          <a:lstStyle/>
          <a:p>
            <a:pPr algn="ctr"/>
            <a:r>
              <a:rPr lang="en-GB" dirty="0"/>
              <a:t>1710 				1811</a:t>
            </a:r>
          </a:p>
        </p:txBody>
      </p:sp>
      <p:sp>
        <p:nvSpPr>
          <p:cNvPr id="5" name="Content Placeholder 4">
            <a:extLst>
              <a:ext uri="{FF2B5EF4-FFF2-40B4-BE49-F238E27FC236}">
                <a16:creationId xmlns:a16="http://schemas.microsoft.com/office/drawing/2014/main" id="{B437E7D6-4D27-4ADF-8F15-761147751B92}"/>
              </a:ext>
            </a:extLst>
          </p:cNvPr>
          <p:cNvSpPr>
            <a:spLocks noGrp="1"/>
          </p:cNvSpPr>
          <p:nvPr>
            <p:ph sz="half" idx="1"/>
          </p:nvPr>
        </p:nvSpPr>
        <p:spPr/>
        <p:txBody>
          <a:bodyPr/>
          <a:lstStyle/>
          <a:p>
            <a:pPr marL="0" indent="0">
              <a:buNone/>
            </a:pPr>
            <a:r>
              <a:rPr lang="en-GB" dirty="0">
                <a:solidFill>
                  <a:schemeClr val="tx1"/>
                </a:solidFill>
              </a:rPr>
              <a:t>[Thomas Betterton was] a Man … from whose Action I had received more strong Impressions of what is great and noble in Human Nature, than form the Arguments of the most solid Philosophers, or the Descriptions of the most charming Poets I had ever read.</a:t>
            </a:r>
          </a:p>
          <a:p>
            <a:pPr marL="0" indent="0">
              <a:buNone/>
            </a:pPr>
            <a:r>
              <a:rPr lang="en-GB" dirty="0">
                <a:solidFill>
                  <a:schemeClr val="tx1"/>
                </a:solidFill>
              </a:rPr>
              <a:t>Richard Steele, ‘From my own Apartment’, </a:t>
            </a:r>
            <a:r>
              <a:rPr lang="en-GB" i="1" dirty="0">
                <a:solidFill>
                  <a:schemeClr val="tx1"/>
                </a:solidFill>
              </a:rPr>
              <a:t>Tatler</a:t>
            </a:r>
            <a:r>
              <a:rPr lang="en-GB" dirty="0">
                <a:solidFill>
                  <a:schemeClr val="tx1"/>
                </a:solidFill>
              </a:rPr>
              <a:t>, 4 May 1710</a:t>
            </a:r>
            <a:r>
              <a:rPr lang="en-GB" dirty="0"/>
              <a:t>.</a:t>
            </a:r>
          </a:p>
        </p:txBody>
      </p:sp>
      <p:sp>
        <p:nvSpPr>
          <p:cNvPr id="6" name="Content Placeholder 5">
            <a:extLst>
              <a:ext uri="{FF2B5EF4-FFF2-40B4-BE49-F238E27FC236}">
                <a16:creationId xmlns:a16="http://schemas.microsoft.com/office/drawing/2014/main" id="{41854497-C4B9-4185-882D-C4616DB76E76}"/>
              </a:ext>
            </a:extLst>
          </p:cNvPr>
          <p:cNvSpPr>
            <a:spLocks noGrp="1"/>
          </p:cNvSpPr>
          <p:nvPr>
            <p:ph sz="half" idx="2"/>
          </p:nvPr>
        </p:nvSpPr>
        <p:spPr/>
        <p:txBody>
          <a:bodyPr/>
          <a:lstStyle/>
          <a:p>
            <a:pPr marL="0" indent="0">
              <a:buNone/>
            </a:pPr>
            <a:r>
              <a:rPr lang="en-GB" dirty="0">
                <a:solidFill>
                  <a:schemeClr val="tx1"/>
                </a:solidFill>
              </a:rPr>
              <a:t>…the Lear of Shakespeare cannot be acted. … On the stage we see nothing but corporal infirmities and weakness, the impotence of rage: while we read it, we see not Lear, but we are Lear, - we are in his mind …</a:t>
            </a:r>
          </a:p>
          <a:p>
            <a:pPr marL="0" indent="0">
              <a:buNone/>
            </a:pPr>
            <a:r>
              <a:rPr lang="en-GB" dirty="0">
                <a:solidFill>
                  <a:schemeClr val="tx1"/>
                </a:solidFill>
              </a:rPr>
              <a:t>Charles Lamb, ‘On Garrick and Acting’, </a:t>
            </a:r>
            <a:r>
              <a:rPr lang="en-GB" i="1" dirty="0">
                <a:solidFill>
                  <a:schemeClr val="tx1"/>
                </a:solidFill>
              </a:rPr>
              <a:t>The Reflector</a:t>
            </a:r>
            <a:r>
              <a:rPr lang="en-GB" dirty="0">
                <a:solidFill>
                  <a:schemeClr val="tx1"/>
                </a:solidFill>
              </a:rPr>
              <a:t>, 1811</a:t>
            </a:r>
          </a:p>
          <a:p>
            <a:pPr marL="0" indent="0">
              <a:buNone/>
            </a:pPr>
            <a:endParaRPr lang="en-GB" dirty="0">
              <a:solidFill>
                <a:schemeClr val="tx1"/>
              </a:solidFill>
            </a:endParaRPr>
          </a:p>
        </p:txBody>
      </p:sp>
    </p:spTree>
    <p:extLst>
      <p:ext uri="{BB962C8B-B14F-4D97-AF65-F5344CB8AC3E}">
        <p14:creationId xmlns:p14="http://schemas.microsoft.com/office/powerpoint/2010/main" val="3632265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r>
              <a:rPr lang="en-GB" sz="2800" b="1" dirty="0">
                <a:solidFill>
                  <a:srgbClr val="A5300F"/>
                </a:solidFill>
                <a:latin typeface="+mj-lt"/>
              </a:rPr>
              <a:t>…several perceptions successively make their appearance; pass, re-pass, glide away, and mingle in an infinite variety of postures and situations…</a:t>
            </a:r>
            <a:endParaRPr lang="en-GB" sz="2800" dirty="0"/>
          </a:p>
        </p:txBody>
      </p:sp>
      <p:sp>
        <p:nvSpPr>
          <p:cNvPr id="3" name="Content Placeholder 2">
            <a:extLst>
              <a:ext uri="{FF2B5EF4-FFF2-40B4-BE49-F238E27FC236}">
                <a16:creationId xmlns:a16="http://schemas.microsoft.com/office/drawing/2014/main" id="{D216F7E3-B318-4EF3-BC0C-A37C11DE2466}"/>
              </a:ext>
            </a:extLst>
          </p:cNvPr>
          <p:cNvSpPr>
            <a:spLocks noGrp="1"/>
          </p:cNvSpPr>
          <p:nvPr>
            <p:ph idx="1"/>
          </p:nvPr>
        </p:nvSpPr>
        <p:spPr/>
        <p:txBody>
          <a:bodyPr/>
          <a:lstStyle/>
          <a:p>
            <a:endParaRPr lang="en-GB"/>
          </a:p>
        </p:txBody>
      </p:sp>
      <p:pic>
        <p:nvPicPr>
          <p:cNvPr id="7" name="Picture 2">
            <a:extLst>
              <a:ext uri="{FF2B5EF4-FFF2-40B4-BE49-F238E27FC236}">
                <a16:creationId xmlns:a16="http://schemas.microsoft.com/office/drawing/2014/main" id="{91D05A4E-4362-47FE-AE69-82BF54710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685" y="1828800"/>
            <a:ext cx="5604406" cy="373684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A6AF6CD-714B-4FCF-84D2-F7BC3D5E407F}"/>
              </a:ext>
            </a:extLst>
          </p:cNvPr>
          <p:cNvSpPr txBox="1">
            <a:spLocks/>
          </p:cNvSpPr>
          <p:nvPr/>
        </p:nvSpPr>
        <p:spPr>
          <a:xfrm>
            <a:off x="1261872" y="5893902"/>
            <a:ext cx="8322395" cy="572469"/>
          </a:xfrm>
          <a:prstGeom prst="rect">
            <a:avLst/>
          </a:prstGeom>
        </p:spPr>
        <p:txBody>
          <a:bodyPr vert="horz" lIns="91440" tIns="27432" rIns="91440" bIns="45720" rtlCol="0" anchor="b">
            <a:no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n-GB" sz="2800" dirty="0">
                <a:solidFill>
                  <a:srgbClr val="A5300F"/>
                </a:solidFill>
                <a:effectLst/>
                <a:latin typeface="+mj-lt"/>
                <a:ea typeface="MS Mincho" panose="02020609040205080304" pitchFamily="49" charset="-128"/>
                <a:cs typeface="Times New Roman" panose="02020603050405020304" pitchFamily="18" charset="0"/>
              </a:rPr>
              <a:t>…the very </a:t>
            </a:r>
            <a:r>
              <a:rPr lang="en-GB" sz="2800" i="1" dirty="0">
                <a:solidFill>
                  <a:srgbClr val="A5300F"/>
                </a:solidFill>
                <a:effectLst/>
                <a:latin typeface="+mj-lt"/>
                <a:ea typeface="MS Mincho" panose="02020609040205080304" pitchFamily="49" charset="-128"/>
                <a:cs typeface="Times New Roman" panose="02020603050405020304" pitchFamily="18" charset="0"/>
              </a:rPr>
              <a:t>Instant</a:t>
            </a:r>
            <a:r>
              <a:rPr lang="en-GB" sz="2800" dirty="0">
                <a:solidFill>
                  <a:srgbClr val="A5300F"/>
                </a:solidFill>
                <a:effectLst/>
                <a:latin typeface="+mj-lt"/>
                <a:ea typeface="MS Mincho" panose="02020609040205080304" pitchFamily="49" charset="-128"/>
                <a:cs typeface="Times New Roman" panose="02020603050405020304" pitchFamily="18" charset="0"/>
              </a:rPr>
              <a:t> of the </a:t>
            </a:r>
            <a:r>
              <a:rPr lang="en-GB" sz="2800" i="1" dirty="0">
                <a:solidFill>
                  <a:srgbClr val="A5300F"/>
                </a:solidFill>
                <a:effectLst/>
                <a:latin typeface="+mj-lt"/>
                <a:ea typeface="MS Mincho" panose="02020609040205080304" pitchFamily="49" charset="-128"/>
                <a:cs typeface="Times New Roman" panose="02020603050405020304" pitchFamily="18" charset="0"/>
              </a:rPr>
              <a:t>changing Passion</a:t>
            </a:r>
            <a:r>
              <a:rPr lang="en-GB" sz="2800" dirty="0">
                <a:solidFill>
                  <a:srgbClr val="A5300F"/>
                </a:solidFill>
                <a:effectLst/>
                <a:latin typeface="+mj-lt"/>
                <a:ea typeface="MS Mincho" panose="02020609040205080304" pitchFamily="49" charset="-128"/>
                <a:cs typeface="Times New Roman" panose="02020603050405020304" pitchFamily="18" charset="0"/>
              </a:rPr>
              <a:t>.</a:t>
            </a:r>
            <a:endParaRPr lang="en-GB" sz="2800" dirty="0">
              <a:solidFill>
                <a:srgbClr val="A5300F"/>
              </a:solidFill>
            </a:endParaRPr>
          </a:p>
        </p:txBody>
      </p:sp>
      <p:sp>
        <p:nvSpPr>
          <p:cNvPr id="9" name="Title 1">
            <a:extLst>
              <a:ext uri="{FF2B5EF4-FFF2-40B4-BE49-F238E27FC236}">
                <a16:creationId xmlns:a16="http://schemas.microsoft.com/office/drawing/2014/main" id="{150E1FFD-4388-4734-ABEE-0F2D05D92A25}"/>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a:t>
            </a:r>
          </a:p>
        </p:txBody>
      </p:sp>
    </p:spTree>
    <p:extLst>
      <p:ext uri="{BB962C8B-B14F-4D97-AF65-F5344CB8AC3E}">
        <p14:creationId xmlns:p14="http://schemas.microsoft.com/office/powerpoint/2010/main" val="908361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r>
              <a:rPr lang="en-GB" sz="2800" b="1" dirty="0">
                <a:solidFill>
                  <a:srgbClr val="A5300F"/>
                </a:solidFill>
                <a:latin typeface="+mj-lt"/>
              </a:rPr>
              <a:t>…several perceptions successively make their appearance; pass, re-pass, glide away, and mingle in an infinite variety of postures and situations…</a:t>
            </a:r>
            <a:endParaRPr lang="en-GB" sz="2800" dirty="0"/>
          </a:p>
        </p:txBody>
      </p:sp>
      <p:sp>
        <p:nvSpPr>
          <p:cNvPr id="3" name="Content Placeholder 2">
            <a:extLst>
              <a:ext uri="{FF2B5EF4-FFF2-40B4-BE49-F238E27FC236}">
                <a16:creationId xmlns:a16="http://schemas.microsoft.com/office/drawing/2014/main" id="{22BAC4DC-63B1-4C2F-9F6B-B4B6327D58E3}"/>
              </a:ext>
            </a:extLst>
          </p:cNvPr>
          <p:cNvSpPr>
            <a:spLocks noGrp="1"/>
          </p:cNvSpPr>
          <p:nvPr>
            <p:ph idx="1"/>
          </p:nvPr>
        </p:nvSpPr>
        <p:spPr/>
        <p:txBody>
          <a:bodyPr/>
          <a:lstStyle/>
          <a:p>
            <a:endParaRPr lang="en-GB" dirty="0"/>
          </a:p>
        </p:txBody>
      </p:sp>
      <p:sp>
        <p:nvSpPr>
          <p:cNvPr id="4" name="Title 1">
            <a:extLst>
              <a:ext uri="{FF2B5EF4-FFF2-40B4-BE49-F238E27FC236}">
                <a16:creationId xmlns:a16="http://schemas.microsoft.com/office/drawing/2014/main" id="{B1156470-4A86-41B1-821E-5525FBD0CD16}"/>
              </a:ext>
            </a:extLst>
          </p:cNvPr>
          <p:cNvSpPr txBox="1">
            <a:spLocks/>
          </p:cNvSpPr>
          <p:nvPr/>
        </p:nvSpPr>
        <p:spPr>
          <a:xfrm>
            <a:off x="1261872" y="5893902"/>
            <a:ext cx="8322395" cy="572469"/>
          </a:xfrm>
          <a:prstGeom prst="rect">
            <a:avLst/>
          </a:prstGeom>
        </p:spPr>
        <p:txBody>
          <a:bodyPr vert="horz" lIns="91440" tIns="27432" rIns="91440" bIns="45720" rtlCol="0" anchor="b">
            <a:no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n-GB" sz="2800" dirty="0">
                <a:solidFill>
                  <a:srgbClr val="A5300F"/>
                </a:solidFill>
                <a:effectLst/>
                <a:latin typeface="+mj-lt"/>
                <a:ea typeface="MS Mincho" panose="02020609040205080304" pitchFamily="49" charset="-128"/>
                <a:cs typeface="Times New Roman" panose="02020603050405020304" pitchFamily="18" charset="0"/>
              </a:rPr>
              <a:t>…the very </a:t>
            </a:r>
            <a:r>
              <a:rPr lang="en-GB" sz="2800" i="1" dirty="0">
                <a:solidFill>
                  <a:srgbClr val="A5300F"/>
                </a:solidFill>
                <a:effectLst/>
                <a:latin typeface="+mj-lt"/>
                <a:ea typeface="MS Mincho" panose="02020609040205080304" pitchFamily="49" charset="-128"/>
                <a:cs typeface="Times New Roman" panose="02020603050405020304" pitchFamily="18" charset="0"/>
              </a:rPr>
              <a:t>Instant</a:t>
            </a:r>
            <a:r>
              <a:rPr lang="en-GB" sz="2800" dirty="0">
                <a:solidFill>
                  <a:srgbClr val="A5300F"/>
                </a:solidFill>
                <a:effectLst/>
                <a:latin typeface="+mj-lt"/>
                <a:ea typeface="MS Mincho" panose="02020609040205080304" pitchFamily="49" charset="-128"/>
                <a:cs typeface="Times New Roman" panose="02020603050405020304" pitchFamily="18" charset="0"/>
              </a:rPr>
              <a:t> of the </a:t>
            </a:r>
            <a:r>
              <a:rPr lang="en-GB" sz="2800" i="1" dirty="0">
                <a:solidFill>
                  <a:srgbClr val="A5300F"/>
                </a:solidFill>
                <a:effectLst/>
                <a:latin typeface="+mj-lt"/>
                <a:ea typeface="MS Mincho" panose="02020609040205080304" pitchFamily="49" charset="-128"/>
                <a:cs typeface="Times New Roman" panose="02020603050405020304" pitchFamily="18" charset="0"/>
              </a:rPr>
              <a:t>changing Passion</a:t>
            </a:r>
            <a:r>
              <a:rPr lang="en-GB" sz="2800" dirty="0">
                <a:solidFill>
                  <a:srgbClr val="A5300F"/>
                </a:solidFill>
                <a:effectLst/>
                <a:latin typeface="+mj-lt"/>
                <a:ea typeface="MS Mincho" panose="02020609040205080304" pitchFamily="49" charset="-128"/>
                <a:cs typeface="Times New Roman" panose="02020603050405020304" pitchFamily="18" charset="0"/>
              </a:rPr>
              <a:t>.</a:t>
            </a:r>
            <a:endParaRPr lang="en-GB" sz="2800" dirty="0">
              <a:solidFill>
                <a:srgbClr val="A5300F"/>
              </a:solidFill>
            </a:endParaRPr>
          </a:p>
        </p:txBody>
      </p:sp>
      <p:pic>
        <p:nvPicPr>
          <p:cNvPr id="8" name="Picture 2" descr="best of line of duty on Twitter: &quot;when ted hastings finally said these  famous words for the first time this series #LineofDuty… &quot;">
            <a:extLst>
              <a:ext uri="{FF2B5EF4-FFF2-40B4-BE49-F238E27FC236}">
                <a16:creationId xmlns:a16="http://schemas.microsoft.com/office/drawing/2014/main" id="{D264891C-F910-4E53-985D-52BD6BB91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132" y="1697259"/>
            <a:ext cx="6880485" cy="391040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CCCFE00-E68E-4E2C-B12A-9FD414DC9CC0}"/>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a:t>
            </a:r>
          </a:p>
        </p:txBody>
      </p:sp>
    </p:spTree>
    <p:extLst>
      <p:ext uri="{BB962C8B-B14F-4D97-AF65-F5344CB8AC3E}">
        <p14:creationId xmlns:p14="http://schemas.microsoft.com/office/powerpoint/2010/main" val="2244491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F4EC-550E-4FAF-BB97-FCE617F5C70E}"/>
              </a:ext>
            </a:extLst>
          </p:cNvPr>
          <p:cNvSpPr>
            <a:spLocks noGrp="1"/>
          </p:cNvSpPr>
          <p:nvPr>
            <p:ph type="title"/>
          </p:nvPr>
        </p:nvSpPr>
        <p:spPr>
          <a:xfrm>
            <a:off x="8935278" y="262393"/>
            <a:ext cx="2345530" cy="3395207"/>
          </a:xfrm>
        </p:spPr>
        <p:txBody>
          <a:bodyPr>
            <a:normAutofit fontScale="90000"/>
          </a:bodyPr>
          <a:lstStyle/>
          <a:p>
            <a:pPr algn="ctr"/>
            <a:r>
              <a:rPr lang="en-GB" sz="19900" dirty="0"/>
              <a:t>II</a:t>
            </a:r>
          </a:p>
        </p:txBody>
      </p:sp>
      <p:sp>
        <p:nvSpPr>
          <p:cNvPr id="3" name="Content Placeholder 2">
            <a:extLst>
              <a:ext uri="{FF2B5EF4-FFF2-40B4-BE49-F238E27FC236}">
                <a16:creationId xmlns:a16="http://schemas.microsoft.com/office/drawing/2014/main" id="{670D7605-70EE-4DE7-9BF9-DB49148A08A1}"/>
              </a:ext>
            </a:extLst>
          </p:cNvPr>
          <p:cNvSpPr>
            <a:spLocks noGrp="1"/>
          </p:cNvSpPr>
          <p:nvPr>
            <p:ph idx="1"/>
          </p:nvPr>
        </p:nvSpPr>
        <p:spPr>
          <a:xfrm>
            <a:off x="1261872" y="4184373"/>
            <a:ext cx="7673406" cy="1995764"/>
          </a:xfrm>
        </p:spPr>
        <p:txBody>
          <a:bodyPr>
            <a:normAutofit lnSpcReduction="10000"/>
          </a:bodyPr>
          <a:lstStyle/>
          <a:p>
            <a:pPr marL="0" indent="0">
              <a:buNone/>
            </a:pPr>
            <a:r>
              <a:rPr lang="en-GB" sz="2800" b="1" dirty="0">
                <a:solidFill>
                  <a:srgbClr val="A5300F"/>
                </a:solidFill>
                <a:latin typeface="+mj-lt"/>
              </a:rPr>
              <a:t>There is properly no simplicity in [the mind] at one time, nor identity in different; whatever natural propension we may have to imagine that simplicity and identity…</a:t>
            </a:r>
          </a:p>
        </p:txBody>
      </p:sp>
      <p:pic>
        <p:nvPicPr>
          <p:cNvPr id="5" name="Picture 4">
            <a:extLst>
              <a:ext uri="{FF2B5EF4-FFF2-40B4-BE49-F238E27FC236}">
                <a16:creationId xmlns:a16="http://schemas.microsoft.com/office/drawing/2014/main" id="{C062A3E8-1DA6-4184-891C-DBE292FFFBF9}"/>
              </a:ext>
            </a:extLst>
          </p:cNvPr>
          <p:cNvPicPr>
            <a:picLocks noChangeAspect="1"/>
          </p:cNvPicPr>
          <p:nvPr/>
        </p:nvPicPr>
        <p:blipFill rotWithShape="1">
          <a:blip r:embed="rId2"/>
          <a:srcRect l="8804" t="8841" r="26712" b="38985"/>
          <a:stretch/>
        </p:blipFill>
        <p:spPr>
          <a:xfrm>
            <a:off x="1073426" y="606286"/>
            <a:ext cx="7861852" cy="3578087"/>
          </a:xfrm>
          <a:prstGeom prst="rect">
            <a:avLst/>
          </a:prstGeom>
        </p:spPr>
      </p:pic>
    </p:spTree>
    <p:extLst>
      <p:ext uri="{BB962C8B-B14F-4D97-AF65-F5344CB8AC3E}">
        <p14:creationId xmlns:p14="http://schemas.microsoft.com/office/powerpoint/2010/main" val="1684103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pPr marL="0" indent="0">
              <a:buNone/>
            </a:pPr>
            <a:r>
              <a:rPr lang="en-GB" sz="2800" b="1" dirty="0">
                <a:solidFill>
                  <a:srgbClr val="A5300F"/>
                </a:solidFill>
                <a:latin typeface="+mj-lt"/>
              </a:rPr>
              <a:t>There is properly no simplicity in [the mind] at one time, nor identity in different; whatever natural propension we may have to imagine that simplicity and identity…</a:t>
            </a:r>
          </a:p>
        </p:txBody>
      </p:sp>
      <p:sp>
        <p:nvSpPr>
          <p:cNvPr id="6" name="Content Placeholder 5">
            <a:extLst>
              <a:ext uri="{FF2B5EF4-FFF2-40B4-BE49-F238E27FC236}">
                <a16:creationId xmlns:a16="http://schemas.microsoft.com/office/drawing/2014/main" id="{40BB725D-C018-4491-9257-B21A2143EB2E}"/>
              </a:ext>
            </a:extLst>
          </p:cNvPr>
          <p:cNvSpPr>
            <a:spLocks noGrp="1"/>
          </p:cNvSpPr>
          <p:nvPr>
            <p:ph idx="1"/>
          </p:nvPr>
        </p:nvSpPr>
        <p:spPr>
          <a:xfrm>
            <a:off x="761165" y="1645142"/>
            <a:ext cx="8595360" cy="4351337"/>
          </a:xfrm>
        </p:spPr>
        <p:txBody>
          <a:bodyPr/>
          <a:lstStyle/>
          <a:p>
            <a:r>
              <a:rPr lang="en-GB" dirty="0">
                <a:solidFill>
                  <a:schemeClr val="tx1"/>
                </a:solidFill>
              </a:rPr>
              <a:t>Two ways of thinking about objects:</a:t>
            </a:r>
          </a:p>
          <a:p>
            <a:pPr marL="457200" indent="-457200">
              <a:buFont typeface="+mj-lt"/>
              <a:buAutoNum type="alphaUcPeriod"/>
            </a:pPr>
            <a:r>
              <a:rPr lang="en-GB" b="0" i="0" dirty="0">
                <a:solidFill>
                  <a:srgbClr val="000000"/>
                </a:solidFill>
                <a:effectLst/>
              </a:rPr>
              <a:t>‘a distinct idea of an object, that remains invariable and uninterrupted through a supposed variation of time; and this idea we call that of </a:t>
            </a:r>
            <a:r>
              <a:rPr lang="en-GB" b="1" i="0" dirty="0">
                <a:solidFill>
                  <a:srgbClr val="000000"/>
                </a:solidFill>
                <a:effectLst/>
              </a:rPr>
              <a:t>identity </a:t>
            </a:r>
            <a:r>
              <a:rPr lang="en-GB" i="0" dirty="0">
                <a:solidFill>
                  <a:srgbClr val="000000"/>
                </a:solidFill>
                <a:effectLst/>
              </a:rPr>
              <a:t>or sameness</a:t>
            </a:r>
            <a:r>
              <a:rPr lang="en-GB" b="0" i="0" dirty="0">
                <a:solidFill>
                  <a:srgbClr val="000000"/>
                </a:solidFill>
                <a:effectLst/>
              </a:rPr>
              <a:t>’</a:t>
            </a:r>
          </a:p>
          <a:p>
            <a:pPr marL="457200" indent="-457200">
              <a:buFont typeface="+mj-lt"/>
              <a:buAutoNum type="alphaUcPeriod"/>
            </a:pPr>
            <a:r>
              <a:rPr lang="en-GB" dirty="0">
                <a:solidFill>
                  <a:schemeClr val="tx1"/>
                </a:solidFill>
              </a:rPr>
              <a:t>‘</a:t>
            </a:r>
            <a:r>
              <a:rPr lang="en-GB" b="0" i="0" dirty="0">
                <a:solidFill>
                  <a:srgbClr val="000000"/>
                </a:solidFill>
                <a:effectLst/>
              </a:rPr>
              <a:t>a distinct idea of several different objects existing in succession, and connected together by a close relation; and this to an accurate view affords as perfect a notion of </a:t>
            </a:r>
            <a:r>
              <a:rPr lang="en-GB" b="1" i="0" dirty="0">
                <a:solidFill>
                  <a:srgbClr val="000000"/>
                </a:solidFill>
                <a:effectLst/>
              </a:rPr>
              <a:t>diversity</a:t>
            </a:r>
            <a:r>
              <a:rPr lang="en-GB" b="0" i="0" dirty="0">
                <a:solidFill>
                  <a:srgbClr val="000000"/>
                </a:solidFill>
                <a:effectLst/>
              </a:rPr>
              <a:t>, as if there was no manner of relation among the objects’</a:t>
            </a:r>
          </a:p>
          <a:p>
            <a:r>
              <a:rPr lang="en-GB" dirty="0">
                <a:solidFill>
                  <a:srgbClr val="000000"/>
                </a:solidFill>
                <a:latin typeface="Times New Roman" panose="02020603050405020304" pitchFamily="18" charset="0"/>
              </a:rPr>
              <a:t>The problem is that we confuse A and B in our ‘common way of thinking’</a:t>
            </a:r>
          </a:p>
          <a:p>
            <a:r>
              <a:rPr lang="en-GB" dirty="0">
                <a:solidFill>
                  <a:schemeClr val="tx1"/>
                </a:solidFill>
              </a:rPr>
              <a:t>We have a ‘natural propension’ to imagine ‘simplicity and identity’ where it does not exist…</a:t>
            </a:r>
          </a:p>
        </p:txBody>
      </p:sp>
      <p:pic>
        <p:nvPicPr>
          <p:cNvPr id="4" name="Picture 3" descr="A picture containing indoor&#10;&#10;Description generated with very high confidence">
            <a:extLst>
              <a:ext uri="{FF2B5EF4-FFF2-40B4-BE49-F238E27FC236}">
                <a16:creationId xmlns:a16="http://schemas.microsoft.com/office/drawing/2014/main" id="{39F65FB1-A283-47B6-8A0D-103EDE65C1A0}"/>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6311" b="28839"/>
          <a:stretch/>
        </p:blipFill>
        <p:spPr>
          <a:xfrm>
            <a:off x="2223911" y="2868797"/>
            <a:ext cx="5881511" cy="410547"/>
          </a:xfrm>
          <a:prstGeom prst="rect">
            <a:avLst/>
          </a:prstGeom>
        </p:spPr>
      </p:pic>
      <p:pic>
        <p:nvPicPr>
          <p:cNvPr id="5" name="Picture 4" descr="A picture containing indoor&#10;&#10;Description generated with very high confidence">
            <a:extLst>
              <a:ext uri="{FF2B5EF4-FFF2-40B4-BE49-F238E27FC236}">
                <a16:creationId xmlns:a16="http://schemas.microsoft.com/office/drawing/2014/main" id="{D8F82A3B-3181-4C35-A71B-0C85B636DE0F}"/>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6311" b="28839"/>
          <a:stretch/>
        </p:blipFill>
        <p:spPr>
          <a:xfrm>
            <a:off x="4205113" y="3920490"/>
            <a:ext cx="4509911" cy="410547"/>
          </a:xfrm>
          <a:prstGeom prst="rect">
            <a:avLst/>
          </a:prstGeom>
        </p:spPr>
      </p:pic>
      <p:sp>
        <p:nvSpPr>
          <p:cNvPr id="7" name="Title 1">
            <a:extLst>
              <a:ext uri="{FF2B5EF4-FFF2-40B4-BE49-F238E27FC236}">
                <a16:creationId xmlns:a16="http://schemas.microsoft.com/office/drawing/2014/main" id="{767AA71B-9141-4A6C-9704-847736398E8F}"/>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II</a:t>
            </a:r>
          </a:p>
        </p:txBody>
      </p:sp>
    </p:spTree>
    <p:extLst>
      <p:ext uri="{BB962C8B-B14F-4D97-AF65-F5344CB8AC3E}">
        <p14:creationId xmlns:p14="http://schemas.microsoft.com/office/powerpoint/2010/main" val="59182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pPr marL="0" indent="0">
              <a:buNone/>
            </a:pPr>
            <a:r>
              <a:rPr lang="en-GB" sz="2800" b="1" dirty="0">
                <a:solidFill>
                  <a:srgbClr val="A5300F"/>
                </a:solidFill>
                <a:latin typeface="+mj-lt"/>
              </a:rPr>
              <a:t>There is properly no simplicity in [the mind] at one time, nor identity in different; whatever natural propension we may have to imagine that simplicity and identity…</a:t>
            </a:r>
          </a:p>
        </p:txBody>
      </p:sp>
      <p:sp>
        <p:nvSpPr>
          <p:cNvPr id="6" name="Content Placeholder 5">
            <a:extLst>
              <a:ext uri="{FF2B5EF4-FFF2-40B4-BE49-F238E27FC236}">
                <a16:creationId xmlns:a16="http://schemas.microsoft.com/office/drawing/2014/main" id="{40BB725D-C018-4491-9257-B21A2143EB2E}"/>
              </a:ext>
            </a:extLst>
          </p:cNvPr>
          <p:cNvSpPr>
            <a:spLocks noGrp="1"/>
          </p:cNvSpPr>
          <p:nvPr>
            <p:ph idx="1"/>
          </p:nvPr>
        </p:nvSpPr>
        <p:spPr>
          <a:xfrm>
            <a:off x="908946" y="1691322"/>
            <a:ext cx="8595360" cy="4351337"/>
          </a:xfrm>
        </p:spPr>
        <p:txBody>
          <a:bodyPr>
            <a:normAutofit/>
          </a:bodyPr>
          <a:lstStyle/>
          <a:p>
            <a:r>
              <a:rPr lang="en-GB" sz="2800" dirty="0">
                <a:solidFill>
                  <a:schemeClr val="tx1"/>
                </a:solidFill>
              </a:rPr>
              <a:t>Why do we confuse things and imagine identity where there is diversity?</a:t>
            </a:r>
          </a:p>
          <a:p>
            <a:pPr lvl="1"/>
            <a:r>
              <a:rPr lang="en-GB" sz="2400" dirty="0">
                <a:solidFill>
                  <a:schemeClr val="tx1"/>
                </a:solidFill>
              </a:rPr>
              <a:t>When we ‘reflect on the succession of related [diverse] objects’…</a:t>
            </a:r>
          </a:p>
          <a:p>
            <a:pPr lvl="1"/>
            <a:endParaRPr lang="en-GB" sz="2400" dirty="0">
              <a:solidFill>
                <a:schemeClr val="tx1"/>
              </a:solidFill>
            </a:endParaRPr>
          </a:p>
          <a:p>
            <a:pPr marL="822960" lvl="3" indent="0">
              <a:buNone/>
            </a:pPr>
            <a:r>
              <a:rPr lang="en-GB" sz="2000" b="0" i="0" dirty="0">
                <a:solidFill>
                  <a:srgbClr val="000000"/>
                </a:solidFill>
                <a:effectLst/>
              </a:rPr>
              <a:t>‘The relation facilitates the transition of the mind from one object to another, and renders its passage as smooth as if it contemplated one continued object.’</a:t>
            </a:r>
          </a:p>
          <a:p>
            <a:pPr lvl="1"/>
            <a:endParaRPr lang="en-GB" sz="2400" dirty="0">
              <a:solidFill>
                <a:srgbClr val="000000"/>
              </a:solidFill>
            </a:endParaRPr>
          </a:p>
          <a:p>
            <a:pPr lvl="1"/>
            <a:r>
              <a:rPr lang="en-GB" sz="2400" dirty="0">
                <a:solidFill>
                  <a:srgbClr val="000000"/>
                </a:solidFill>
              </a:rPr>
              <a:t>It is the ‘easy transition’ between objects that means that we treat them as a simple and identical.</a:t>
            </a:r>
            <a:endParaRPr lang="en-GB" sz="2400" dirty="0">
              <a:solidFill>
                <a:schemeClr val="tx1"/>
              </a:solidFill>
            </a:endParaRPr>
          </a:p>
        </p:txBody>
      </p:sp>
      <p:sp>
        <p:nvSpPr>
          <p:cNvPr id="4" name="Title 1">
            <a:extLst>
              <a:ext uri="{FF2B5EF4-FFF2-40B4-BE49-F238E27FC236}">
                <a16:creationId xmlns:a16="http://schemas.microsoft.com/office/drawing/2014/main" id="{1C35DFB2-D55C-40C6-B441-FF8A40F98505}"/>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II</a:t>
            </a:r>
          </a:p>
        </p:txBody>
      </p:sp>
    </p:spTree>
    <p:extLst>
      <p:ext uri="{BB962C8B-B14F-4D97-AF65-F5344CB8AC3E}">
        <p14:creationId xmlns:p14="http://schemas.microsoft.com/office/powerpoint/2010/main" val="4204200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pPr marL="0" indent="0">
              <a:buNone/>
            </a:pPr>
            <a:r>
              <a:rPr lang="en-GB" sz="2800" b="1" dirty="0">
                <a:solidFill>
                  <a:srgbClr val="A5300F"/>
                </a:solidFill>
                <a:latin typeface="+mj-lt"/>
              </a:rPr>
              <a:t>There is properly no simplicity in [the mind] at one time, nor identity in different; whatever natural propension we may have to imagine that simplicity and identity…</a:t>
            </a:r>
          </a:p>
        </p:txBody>
      </p:sp>
      <p:sp>
        <p:nvSpPr>
          <p:cNvPr id="6" name="Content Placeholder 5">
            <a:extLst>
              <a:ext uri="{FF2B5EF4-FFF2-40B4-BE49-F238E27FC236}">
                <a16:creationId xmlns:a16="http://schemas.microsoft.com/office/drawing/2014/main" id="{40BB725D-C018-4491-9257-B21A2143EB2E}"/>
              </a:ext>
            </a:extLst>
          </p:cNvPr>
          <p:cNvSpPr>
            <a:spLocks noGrp="1"/>
          </p:cNvSpPr>
          <p:nvPr>
            <p:ph idx="1"/>
          </p:nvPr>
        </p:nvSpPr>
        <p:spPr>
          <a:xfrm>
            <a:off x="908946" y="1691322"/>
            <a:ext cx="8595360" cy="4351337"/>
          </a:xfrm>
        </p:spPr>
        <p:txBody>
          <a:bodyPr>
            <a:normAutofit/>
          </a:bodyPr>
          <a:lstStyle/>
          <a:p>
            <a:r>
              <a:rPr lang="en-GB" sz="3200" dirty="0">
                <a:solidFill>
                  <a:schemeClr val="tx1"/>
                </a:solidFill>
              </a:rPr>
              <a:t>What makes transitions between objects so easy that we give in to our natural propension and treat that a diverse succession as one identity?</a:t>
            </a:r>
          </a:p>
          <a:p>
            <a:pPr lvl="1"/>
            <a:r>
              <a:rPr lang="en-GB" sz="3000" dirty="0">
                <a:solidFill>
                  <a:schemeClr val="tx1"/>
                </a:solidFill>
              </a:rPr>
              <a:t>Resemblance</a:t>
            </a:r>
          </a:p>
          <a:p>
            <a:pPr lvl="1"/>
            <a:r>
              <a:rPr lang="en-GB" sz="3000" dirty="0">
                <a:solidFill>
                  <a:schemeClr val="tx1"/>
                </a:solidFill>
              </a:rPr>
              <a:t>Contiguity</a:t>
            </a:r>
          </a:p>
          <a:p>
            <a:pPr lvl="1"/>
            <a:r>
              <a:rPr lang="en-GB" sz="3000" dirty="0">
                <a:solidFill>
                  <a:schemeClr val="tx1"/>
                </a:solidFill>
              </a:rPr>
              <a:t>Causation</a:t>
            </a:r>
          </a:p>
        </p:txBody>
      </p:sp>
      <p:sp>
        <p:nvSpPr>
          <p:cNvPr id="4" name="Title 1">
            <a:extLst>
              <a:ext uri="{FF2B5EF4-FFF2-40B4-BE49-F238E27FC236}">
                <a16:creationId xmlns:a16="http://schemas.microsoft.com/office/drawing/2014/main" id="{4029AF08-A039-461F-AAEC-DAAA938E1AB0}"/>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II</a:t>
            </a:r>
          </a:p>
        </p:txBody>
      </p:sp>
    </p:spTree>
    <p:extLst>
      <p:ext uri="{BB962C8B-B14F-4D97-AF65-F5344CB8AC3E}">
        <p14:creationId xmlns:p14="http://schemas.microsoft.com/office/powerpoint/2010/main" val="3633236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pPr marL="0" indent="0">
              <a:buNone/>
            </a:pPr>
            <a:r>
              <a:rPr lang="en-GB" sz="2800" b="1" dirty="0">
                <a:solidFill>
                  <a:srgbClr val="A5300F"/>
                </a:solidFill>
                <a:latin typeface="+mj-lt"/>
              </a:rPr>
              <a:t>There is properly no simplicity in [the mind] at one time, nor identity in different; whatever natural propension we may have to imagine that simplicity and identity…</a:t>
            </a:r>
          </a:p>
        </p:txBody>
      </p:sp>
      <p:sp>
        <p:nvSpPr>
          <p:cNvPr id="6" name="Content Placeholder 5">
            <a:extLst>
              <a:ext uri="{FF2B5EF4-FFF2-40B4-BE49-F238E27FC236}">
                <a16:creationId xmlns:a16="http://schemas.microsoft.com/office/drawing/2014/main" id="{40BB725D-C018-4491-9257-B21A2143EB2E}"/>
              </a:ext>
            </a:extLst>
          </p:cNvPr>
          <p:cNvSpPr>
            <a:spLocks noGrp="1"/>
          </p:cNvSpPr>
          <p:nvPr>
            <p:ph idx="1"/>
          </p:nvPr>
        </p:nvSpPr>
        <p:spPr>
          <a:xfrm>
            <a:off x="908946" y="1691322"/>
            <a:ext cx="8595360" cy="4351337"/>
          </a:xfrm>
        </p:spPr>
        <p:txBody>
          <a:bodyPr>
            <a:normAutofit/>
          </a:bodyPr>
          <a:lstStyle/>
          <a:p>
            <a:r>
              <a:rPr lang="en-GB" sz="3200" dirty="0">
                <a:solidFill>
                  <a:schemeClr val="tx1"/>
                </a:solidFill>
              </a:rPr>
              <a:t>What makes transitions between objects so easy that we give in to our natural propension and treat that a diverse succession as one identity?</a:t>
            </a:r>
          </a:p>
          <a:p>
            <a:pPr lvl="1"/>
            <a:r>
              <a:rPr lang="en-GB" sz="3000" dirty="0">
                <a:solidFill>
                  <a:schemeClr val="tx1"/>
                </a:solidFill>
              </a:rPr>
              <a:t>Resemblance</a:t>
            </a:r>
          </a:p>
        </p:txBody>
      </p:sp>
      <p:sp>
        <p:nvSpPr>
          <p:cNvPr id="4" name="Title 1">
            <a:extLst>
              <a:ext uri="{FF2B5EF4-FFF2-40B4-BE49-F238E27FC236}">
                <a16:creationId xmlns:a16="http://schemas.microsoft.com/office/drawing/2014/main" id="{CE77EF26-219D-4115-99D6-1CF7F3DEFFAD}"/>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II</a:t>
            </a:r>
          </a:p>
        </p:txBody>
      </p:sp>
    </p:spTree>
    <p:extLst>
      <p:ext uri="{BB962C8B-B14F-4D97-AF65-F5344CB8AC3E}">
        <p14:creationId xmlns:p14="http://schemas.microsoft.com/office/powerpoint/2010/main" val="2106859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pPr marL="0" indent="0">
              <a:buNone/>
            </a:pPr>
            <a:r>
              <a:rPr lang="en-GB" sz="2800" b="1" dirty="0">
                <a:solidFill>
                  <a:srgbClr val="A5300F"/>
                </a:solidFill>
                <a:latin typeface="+mj-lt"/>
              </a:rPr>
              <a:t>There is properly no simplicity in [the mind] at one time, nor identity in different; whatever natural propension we may have to imagine that simplicity and identity…</a:t>
            </a:r>
          </a:p>
        </p:txBody>
      </p:sp>
      <p:sp>
        <p:nvSpPr>
          <p:cNvPr id="6" name="Content Placeholder 5">
            <a:extLst>
              <a:ext uri="{FF2B5EF4-FFF2-40B4-BE49-F238E27FC236}">
                <a16:creationId xmlns:a16="http://schemas.microsoft.com/office/drawing/2014/main" id="{40BB725D-C018-4491-9257-B21A2143EB2E}"/>
              </a:ext>
            </a:extLst>
          </p:cNvPr>
          <p:cNvSpPr>
            <a:spLocks noGrp="1"/>
          </p:cNvSpPr>
          <p:nvPr>
            <p:ph idx="1"/>
          </p:nvPr>
        </p:nvSpPr>
        <p:spPr>
          <a:xfrm>
            <a:off x="908946" y="1691322"/>
            <a:ext cx="8595360" cy="4351337"/>
          </a:xfrm>
        </p:spPr>
        <p:txBody>
          <a:bodyPr>
            <a:normAutofit/>
          </a:bodyPr>
          <a:lstStyle/>
          <a:p>
            <a:r>
              <a:rPr lang="en-GB" sz="3200" dirty="0">
                <a:solidFill>
                  <a:schemeClr val="tx1"/>
                </a:solidFill>
              </a:rPr>
              <a:t>What makes transitions between objects so easy that we give in to our natural propension and treat that a diverse succession as one identity?</a:t>
            </a:r>
          </a:p>
          <a:p>
            <a:pPr lvl="1"/>
            <a:r>
              <a:rPr lang="en-GB" sz="3000" dirty="0">
                <a:solidFill>
                  <a:schemeClr val="tx1"/>
                </a:solidFill>
              </a:rPr>
              <a:t>Contiguity</a:t>
            </a:r>
          </a:p>
        </p:txBody>
      </p:sp>
      <p:sp>
        <p:nvSpPr>
          <p:cNvPr id="4" name="Title 1">
            <a:extLst>
              <a:ext uri="{FF2B5EF4-FFF2-40B4-BE49-F238E27FC236}">
                <a16:creationId xmlns:a16="http://schemas.microsoft.com/office/drawing/2014/main" id="{FE45F716-7C36-4528-9936-7E29F939074D}"/>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II</a:t>
            </a:r>
          </a:p>
        </p:txBody>
      </p:sp>
    </p:spTree>
    <p:extLst>
      <p:ext uri="{BB962C8B-B14F-4D97-AF65-F5344CB8AC3E}">
        <p14:creationId xmlns:p14="http://schemas.microsoft.com/office/powerpoint/2010/main" val="406909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pPr marL="0" indent="0">
              <a:buNone/>
            </a:pPr>
            <a:r>
              <a:rPr lang="en-GB" sz="2800" b="1" dirty="0">
                <a:solidFill>
                  <a:srgbClr val="A5300F"/>
                </a:solidFill>
                <a:latin typeface="+mj-lt"/>
              </a:rPr>
              <a:t>There is properly no simplicity in [the mind] at one time, nor identity in different; whatever natural propension we may have to imagine that simplicity and identity…</a:t>
            </a:r>
          </a:p>
        </p:txBody>
      </p:sp>
      <p:sp>
        <p:nvSpPr>
          <p:cNvPr id="6" name="Content Placeholder 5">
            <a:extLst>
              <a:ext uri="{FF2B5EF4-FFF2-40B4-BE49-F238E27FC236}">
                <a16:creationId xmlns:a16="http://schemas.microsoft.com/office/drawing/2014/main" id="{40BB725D-C018-4491-9257-B21A2143EB2E}"/>
              </a:ext>
            </a:extLst>
          </p:cNvPr>
          <p:cNvSpPr>
            <a:spLocks noGrp="1"/>
          </p:cNvSpPr>
          <p:nvPr>
            <p:ph idx="1"/>
          </p:nvPr>
        </p:nvSpPr>
        <p:spPr>
          <a:xfrm>
            <a:off x="908946" y="1691322"/>
            <a:ext cx="8595360" cy="4351337"/>
          </a:xfrm>
        </p:spPr>
        <p:txBody>
          <a:bodyPr>
            <a:normAutofit/>
          </a:bodyPr>
          <a:lstStyle/>
          <a:p>
            <a:r>
              <a:rPr lang="en-GB" sz="3200" dirty="0">
                <a:solidFill>
                  <a:schemeClr val="tx1"/>
                </a:solidFill>
              </a:rPr>
              <a:t>What makes transitions between objects so easy that we give in to our natural propension and treat that a diverse succession as one identity?</a:t>
            </a:r>
          </a:p>
          <a:p>
            <a:pPr lvl="1"/>
            <a:r>
              <a:rPr lang="en-GB" sz="3000" dirty="0">
                <a:solidFill>
                  <a:schemeClr val="tx1"/>
                </a:solidFill>
              </a:rPr>
              <a:t>Causation</a:t>
            </a:r>
          </a:p>
        </p:txBody>
      </p:sp>
      <p:sp>
        <p:nvSpPr>
          <p:cNvPr id="5" name="TextBox 4">
            <a:extLst>
              <a:ext uri="{FF2B5EF4-FFF2-40B4-BE49-F238E27FC236}">
                <a16:creationId xmlns:a16="http://schemas.microsoft.com/office/drawing/2014/main" id="{8FEB6937-03E0-49F8-9CA5-CE77494931D7}"/>
              </a:ext>
            </a:extLst>
          </p:cNvPr>
          <p:cNvSpPr txBox="1"/>
          <p:nvPr/>
        </p:nvSpPr>
        <p:spPr>
          <a:xfrm>
            <a:off x="2154616" y="4198566"/>
            <a:ext cx="6104020" cy="1569660"/>
          </a:xfrm>
          <a:prstGeom prst="rect">
            <a:avLst/>
          </a:prstGeom>
          <a:noFill/>
        </p:spPr>
        <p:txBody>
          <a:bodyPr wrap="square">
            <a:spAutoFit/>
          </a:bodyPr>
          <a:lstStyle/>
          <a:p>
            <a:r>
              <a:rPr lang="en-GB" sz="2400" dirty="0"/>
              <a:t>‘a sympathy of parts to their common end, and suppose that they bear to each other, the reciprocal relation of cause and effect in all their actions and operations’</a:t>
            </a:r>
          </a:p>
        </p:txBody>
      </p:sp>
      <p:sp>
        <p:nvSpPr>
          <p:cNvPr id="7" name="Title 1">
            <a:extLst>
              <a:ext uri="{FF2B5EF4-FFF2-40B4-BE49-F238E27FC236}">
                <a16:creationId xmlns:a16="http://schemas.microsoft.com/office/drawing/2014/main" id="{F65B8BA8-D3E2-4952-89E9-BC5CF484D5DC}"/>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II</a:t>
            </a:r>
          </a:p>
        </p:txBody>
      </p:sp>
    </p:spTree>
    <p:extLst>
      <p:ext uri="{BB962C8B-B14F-4D97-AF65-F5344CB8AC3E}">
        <p14:creationId xmlns:p14="http://schemas.microsoft.com/office/powerpoint/2010/main" val="1177742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pPr marL="0" indent="0">
              <a:buNone/>
            </a:pPr>
            <a:r>
              <a:rPr lang="en-GB" sz="2800" b="1" dirty="0">
                <a:solidFill>
                  <a:srgbClr val="A5300F"/>
                </a:solidFill>
                <a:latin typeface="+mj-lt"/>
              </a:rPr>
              <a:t>There is properly no simplicity in [the mind] at one time, nor identity in different; whatever natural propension we may have to imagine that simplicity and identity…</a:t>
            </a:r>
          </a:p>
        </p:txBody>
      </p:sp>
      <p:sp>
        <p:nvSpPr>
          <p:cNvPr id="6" name="Content Placeholder 5">
            <a:extLst>
              <a:ext uri="{FF2B5EF4-FFF2-40B4-BE49-F238E27FC236}">
                <a16:creationId xmlns:a16="http://schemas.microsoft.com/office/drawing/2014/main" id="{40BB725D-C018-4491-9257-B21A2143EB2E}"/>
              </a:ext>
            </a:extLst>
          </p:cNvPr>
          <p:cNvSpPr>
            <a:spLocks noGrp="1"/>
          </p:cNvSpPr>
          <p:nvPr>
            <p:ph idx="1"/>
          </p:nvPr>
        </p:nvSpPr>
        <p:spPr>
          <a:xfrm>
            <a:off x="908946" y="1691322"/>
            <a:ext cx="8210991" cy="4351337"/>
          </a:xfrm>
        </p:spPr>
        <p:txBody>
          <a:bodyPr>
            <a:normAutofit fontScale="92500" lnSpcReduction="10000"/>
          </a:bodyPr>
          <a:lstStyle/>
          <a:p>
            <a:pPr lvl="1"/>
            <a:r>
              <a:rPr lang="en-GB" sz="3200" b="0" i="0" dirty="0">
                <a:solidFill>
                  <a:srgbClr val="000000"/>
                </a:solidFill>
                <a:effectLst/>
                <a:latin typeface="Times New Roman" panose="02020603050405020304" pitchFamily="18" charset="0"/>
              </a:rPr>
              <a:t>‘It is, therefore, on some of these three relations of resemblance, contiguity and causation, that identity depends; and as </a:t>
            </a:r>
            <a:r>
              <a:rPr lang="en-GB" sz="3200" i="0" dirty="0">
                <a:solidFill>
                  <a:srgbClr val="000000"/>
                </a:solidFill>
                <a:effectLst/>
                <a:latin typeface="Times New Roman" panose="02020603050405020304" pitchFamily="18" charset="0"/>
              </a:rPr>
              <a:t>the very essence of these relations consists in their producing an easy transition of ideas</a:t>
            </a:r>
            <a:r>
              <a:rPr lang="en-GB" sz="3200" b="0" i="0" dirty="0">
                <a:solidFill>
                  <a:srgbClr val="000000"/>
                </a:solidFill>
                <a:effectLst/>
                <a:latin typeface="Times New Roman" panose="02020603050405020304" pitchFamily="18" charset="0"/>
              </a:rPr>
              <a:t>; it follows, that our notions of personal identity, proceed entirely from the smooth and uninterrupted progress of the thought along a train of connected ideas, according to the principles above-explained.’ – i.e.:</a:t>
            </a:r>
          </a:p>
          <a:p>
            <a:pPr lvl="2"/>
            <a:r>
              <a:rPr lang="en-GB" sz="3000" dirty="0">
                <a:solidFill>
                  <a:srgbClr val="000000"/>
                </a:solidFill>
                <a:latin typeface="Times New Roman" panose="02020603050405020304" pitchFamily="18" charset="0"/>
              </a:rPr>
              <a:t>Resemblance</a:t>
            </a:r>
          </a:p>
          <a:p>
            <a:pPr lvl="2"/>
            <a:r>
              <a:rPr lang="en-GB" sz="3000" dirty="0">
                <a:solidFill>
                  <a:srgbClr val="000000"/>
                </a:solidFill>
                <a:latin typeface="Times New Roman" panose="02020603050405020304" pitchFamily="18" charset="0"/>
              </a:rPr>
              <a:t>Causation</a:t>
            </a:r>
            <a:endParaRPr lang="en-GB" sz="3000" dirty="0">
              <a:solidFill>
                <a:schemeClr val="tx1"/>
              </a:solidFill>
            </a:endParaRPr>
          </a:p>
        </p:txBody>
      </p:sp>
      <p:pic>
        <p:nvPicPr>
          <p:cNvPr id="4" name="Picture 3" descr="A picture containing indoor&#10;&#10;Description generated with very high confidence">
            <a:extLst>
              <a:ext uri="{FF2B5EF4-FFF2-40B4-BE49-F238E27FC236}">
                <a16:creationId xmlns:a16="http://schemas.microsoft.com/office/drawing/2014/main" id="{5F4C069B-18E9-478E-BED7-FD49C9BED32C}"/>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6311" b="28839"/>
          <a:stretch/>
        </p:blipFill>
        <p:spPr>
          <a:xfrm>
            <a:off x="4392918" y="2597638"/>
            <a:ext cx="8589303" cy="410547"/>
          </a:xfrm>
          <a:prstGeom prst="rect">
            <a:avLst/>
          </a:prstGeom>
        </p:spPr>
      </p:pic>
      <p:pic>
        <p:nvPicPr>
          <p:cNvPr id="5" name="Picture 4" descr="A picture containing indoor&#10;&#10;Description generated with very high confidence">
            <a:extLst>
              <a:ext uri="{FF2B5EF4-FFF2-40B4-BE49-F238E27FC236}">
                <a16:creationId xmlns:a16="http://schemas.microsoft.com/office/drawing/2014/main" id="{195E6589-6FA4-47DE-853E-EBF07F6D7EE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6311" b="28839"/>
          <a:stretch/>
        </p:blipFill>
        <p:spPr>
          <a:xfrm>
            <a:off x="-1104900" y="2938910"/>
            <a:ext cx="17037756" cy="490090"/>
          </a:xfrm>
          <a:prstGeom prst="rect">
            <a:avLst/>
          </a:prstGeom>
        </p:spPr>
      </p:pic>
      <p:pic>
        <p:nvPicPr>
          <p:cNvPr id="7" name="Picture 6" descr="A picture containing indoor&#10;&#10;Description generated with very high confidence">
            <a:extLst>
              <a:ext uri="{FF2B5EF4-FFF2-40B4-BE49-F238E27FC236}">
                <a16:creationId xmlns:a16="http://schemas.microsoft.com/office/drawing/2014/main" id="{FCD7701A-9F64-4F8E-8FEA-9A494034A477}"/>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6311" b="28839"/>
          <a:stretch/>
        </p:blipFill>
        <p:spPr>
          <a:xfrm>
            <a:off x="-119313" y="3349457"/>
            <a:ext cx="8589303" cy="410547"/>
          </a:xfrm>
          <a:prstGeom prst="rect">
            <a:avLst/>
          </a:prstGeom>
        </p:spPr>
      </p:pic>
      <p:sp>
        <p:nvSpPr>
          <p:cNvPr id="8" name="Title 1">
            <a:extLst>
              <a:ext uri="{FF2B5EF4-FFF2-40B4-BE49-F238E27FC236}">
                <a16:creationId xmlns:a16="http://schemas.microsoft.com/office/drawing/2014/main" id="{CB32C221-EF23-4BA2-8CFD-6D13280F8C7A}"/>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II</a:t>
            </a:r>
          </a:p>
        </p:txBody>
      </p:sp>
    </p:spTree>
    <p:extLst>
      <p:ext uri="{BB962C8B-B14F-4D97-AF65-F5344CB8AC3E}">
        <p14:creationId xmlns:p14="http://schemas.microsoft.com/office/powerpoint/2010/main" val="1706155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892FA-D87F-482A-B320-08A6E8EBCB1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221E6F-73F2-4FEA-B2F1-58EDE48A963C}"/>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CD1633DE-2B69-4392-8D14-BF1AC41E3DF5}"/>
              </a:ext>
            </a:extLst>
          </p:cNvPr>
          <p:cNvPicPr>
            <a:picLocks noChangeAspect="1"/>
          </p:cNvPicPr>
          <p:nvPr/>
        </p:nvPicPr>
        <p:blipFill rotWithShape="1">
          <a:blip r:embed="rId2"/>
          <a:srcRect t="42893"/>
          <a:stretch/>
        </p:blipFill>
        <p:spPr>
          <a:xfrm>
            <a:off x="1114358" y="2918178"/>
            <a:ext cx="7717232" cy="3529274"/>
          </a:xfrm>
          <a:prstGeom prst="rect">
            <a:avLst/>
          </a:prstGeom>
        </p:spPr>
      </p:pic>
      <p:pic>
        <p:nvPicPr>
          <p:cNvPr id="7" name="Picture 6">
            <a:extLst>
              <a:ext uri="{FF2B5EF4-FFF2-40B4-BE49-F238E27FC236}">
                <a16:creationId xmlns:a16="http://schemas.microsoft.com/office/drawing/2014/main" id="{DC794B3A-28D6-49F0-A27B-58B9D593DBD1}"/>
              </a:ext>
            </a:extLst>
          </p:cNvPr>
          <p:cNvPicPr>
            <a:picLocks noChangeAspect="1"/>
          </p:cNvPicPr>
          <p:nvPr/>
        </p:nvPicPr>
        <p:blipFill rotWithShape="1">
          <a:blip r:embed="rId2"/>
          <a:srcRect b="57107"/>
          <a:stretch/>
        </p:blipFill>
        <p:spPr>
          <a:xfrm>
            <a:off x="1114358" y="267315"/>
            <a:ext cx="7717232" cy="2650863"/>
          </a:xfrm>
          <a:prstGeom prst="rect">
            <a:avLst/>
          </a:prstGeom>
        </p:spPr>
      </p:pic>
      <p:sp>
        <p:nvSpPr>
          <p:cNvPr id="8" name="Rectangle 7">
            <a:extLst>
              <a:ext uri="{FF2B5EF4-FFF2-40B4-BE49-F238E27FC236}">
                <a16:creationId xmlns:a16="http://schemas.microsoft.com/office/drawing/2014/main" id="{9DFAA8AD-193C-49AE-8063-593739B47522}"/>
              </a:ext>
            </a:extLst>
          </p:cNvPr>
          <p:cNvSpPr/>
          <p:nvPr/>
        </p:nvSpPr>
        <p:spPr>
          <a:xfrm>
            <a:off x="1261872" y="718457"/>
            <a:ext cx="4159214" cy="3079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5667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2.5E-6 1.11111E-6 L 0.00157 -0.31667 " pathEditMode="relative" rAng="0" ptsTypes="AA">
                                      <p:cBhvr>
                                        <p:cTn id="9" dur="2000" fill="hold"/>
                                        <p:tgtEl>
                                          <p:spTgt spid="6"/>
                                        </p:tgtEl>
                                        <p:attrNameLst>
                                          <p:attrName>ppt_x</p:attrName>
                                          <p:attrName>ppt_y</p:attrName>
                                        </p:attrNameLst>
                                      </p:cBhvr>
                                      <p:rCtr x="78" y="-15833"/>
                                    </p:animMotion>
                                  </p:childTnLst>
                                </p:cTn>
                              </p:par>
                              <p:par>
                                <p:cTn id="10" presetID="10" presetClass="entr" presetSubtype="0" fill="hold" grpId="0" nodeType="withEffect">
                                  <p:stCondLst>
                                    <p:cond delay="1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pPr marL="0" indent="0">
              <a:buNone/>
            </a:pPr>
            <a:r>
              <a:rPr lang="en-GB" sz="2800" b="1" dirty="0">
                <a:solidFill>
                  <a:srgbClr val="A5300F"/>
                </a:solidFill>
                <a:latin typeface="+mj-lt"/>
              </a:rPr>
              <a:t>There is properly no simplicity in [the mind] at one time, nor identity in different; whatever natural propension we may have to imagine that simplicity and identity…</a:t>
            </a:r>
          </a:p>
        </p:txBody>
      </p:sp>
      <p:sp>
        <p:nvSpPr>
          <p:cNvPr id="6" name="Content Placeholder 5">
            <a:extLst>
              <a:ext uri="{FF2B5EF4-FFF2-40B4-BE49-F238E27FC236}">
                <a16:creationId xmlns:a16="http://schemas.microsoft.com/office/drawing/2014/main" id="{40BB725D-C018-4491-9257-B21A2143EB2E}"/>
              </a:ext>
            </a:extLst>
          </p:cNvPr>
          <p:cNvSpPr>
            <a:spLocks noGrp="1"/>
          </p:cNvSpPr>
          <p:nvPr>
            <p:ph idx="1"/>
          </p:nvPr>
        </p:nvSpPr>
        <p:spPr>
          <a:xfrm>
            <a:off x="908946" y="1691322"/>
            <a:ext cx="8210991" cy="4351337"/>
          </a:xfrm>
        </p:spPr>
        <p:txBody>
          <a:bodyPr>
            <a:normAutofit/>
          </a:bodyPr>
          <a:lstStyle/>
          <a:p>
            <a:pPr lvl="1"/>
            <a:r>
              <a:rPr lang="en-GB" sz="3200" i="0" dirty="0">
                <a:solidFill>
                  <a:srgbClr val="000000"/>
                </a:solidFill>
                <a:effectLst/>
                <a:latin typeface="Times New Roman" panose="02020603050405020304" pitchFamily="18" charset="0"/>
              </a:rPr>
              <a:t>‘…the very essence of these relations consists in their producing an easy transition of ideas</a:t>
            </a:r>
            <a:r>
              <a:rPr lang="en-GB" sz="3200" b="0" i="0" dirty="0">
                <a:solidFill>
                  <a:srgbClr val="000000"/>
                </a:solidFill>
                <a:effectLst/>
                <a:latin typeface="Times New Roman" panose="02020603050405020304" pitchFamily="18" charset="0"/>
              </a:rPr>
              <a:t>…’ </a:t>
            </a:r>
            <a:r>
              <a:rPr lang="en-GB" sz="3200" b="0" i="0" dirty="0">
                <a:solidFill>
                  <a:srgbClr val="000000"/>
                </a:solidFill>
                <a:effectLst/>
                <a:latin typeface="Times New Roman" panose="02020603050405020304" pitchFamily="18" charset="0"/>
                <a:sym typeface="Wingdings" panose="05000000000000000000" pitchFamily="2" charset="2"/>
              </a:rPr>
              <a:t> a belief in</a:t>
            </a:r>
            <a:r>
              <a:rPr lang="en-GB" sz="3200" b="0" i="0" dirty="0">
                <a:solidFill>
                  <a:srgbClr val="000000"/>
                </a:solidFill>
                <a:effectLst/>
                <a:latin typeface="Times New Roman" panose="02020603050405020304" pitchFamily="18" charset="0"/>
              </a:rPr>
              <a:t> ‘identity’</a:t>
            </a:r>
          </a:p>
          <a:p>
            <a:pPr lvl="1"/>
            <a:r>
              <a:rPr lang="en-GB" sz="3000" dirty="0">
                <a:solidFill>
                  <a:schemeClr val="tx1"/>
                </a:solidFill>
              </a:rPr>
              <a:t>Even for our sense of self:</a:t>
            </a:r>
          </a:p>
          <a:p>
            <a:pPr lvl="2"/>
            <a:r>
              <a:rPr lang="en-GB" sz="2800" dirty="0">
                <a:solidFill>
                  <a:schemeClr val="tx1"/>
                </a:solidFill>
              </a:rPr>
              <a:t>our memory of past perceptions would ‘contribute to the bestowing a relation on this succession amidst all its variations’</a:t>
            </a:r>
          </a:p>
          <a:p>
            <a:pPr lvl="2"/>
            <a:r>
              <a:rPr lang="en-GB" sz="2800" dirty="0">
                <a:solidFill>
                  <a:schemeClr val="tx1"/>
                </a:solidFill>
              </a:rPr>
              <a:t>Resemblance</a:t>
            </a:r>
          </a:p>
          <a:p>
            <a:pPr lvl="2"/>
            <a:r>
              <a:rPr lang="en-GB" sz="2800" dirty="0">
                <a:solidFill>
                  <a:schemeClr val="tx1"/>
                </a:solidFill>
              </a:rPr>
              <a:t>Causation</a:t>
            </a:r>
          </a:p>
        </p:txBody>
      </p:sp>
      <p:pic>
        <p:nvPicPr>
          <p:cNvPr id="4" name="Picture 3" descr="A picture containing indoor&#10;&#10;Description generated with very high confidence">
            <a:extLst>
              <a:ext uri="{FF2B5EF4-FFF2-40B4-BE49-F238E27FC236}">
                <a16:creationId xmlns:a16="http://schemas.microsoft.com/office/drawing/2014/main" id="{D8157C46-CB7E-4A3D-AC9C-1B58FEB8D61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6311" b="28839"/>
          <a:stretch/>
        </p:blipFill>
        <p:spPr>
          <a:xfrm>
            <a:off x="4272846" y="2373913"/>
            <a:ext cx="5559776" cy="410547"/>
          </a:xfrm>
          <a:prstGeom prst="rect">
            <a:avLst/>
          </a:prstGeom>
        </p:spPr>
      </p:pic>
      <p:sp>
        <p:nvSpPr>
          <p:cNvPr id="5" name="Title 1">
            <a:extLst>
              <a:ext uri="{FF2B5EF4-FFF2-40B4-BE49-F238E27FC236}">
                <a16:creationId xmlns:a16="http://schemas.microsoft.com/office/drawing/2014/main" id="{C06F6909-1EFE-4A7D-B98A-22220A1F0884}"/>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II</a:t>
            </a:r>
          </a:p>
        </p:txBody>
      </p:sp>
    </p:spTree>
    <p:extLst>
      <p:ext uri="{BB962C8B-B14F-4D97-AF65-F5344CB8AC3E}">
        <p14:creationId xmlns:p14="http://schemas.microsoft.com/office/powerpoint/2010/main" val="1028458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4E7D-35AC-485E-9635-C5707CF3D2D6}"/>
              </a:ext>
            </a:extLst>
          </p:cNvPr>
          <p:cNvSpPr>
            <a:spLocks noGrp="1"/>
          </p:cNvSpPr>
          <p:nvPr>
            <p:ph type="title"/>
          </p:nvPr>
        </p:nvSpPr>
        <p:spPr/>
        <p:txBody>
          <a:bodyPr/>
          <a:lstStyle/>
          <a:p>
            <a:r>
              <a:rPr lang="en-GB" dirty="0"/>
              <a:t>Summary of Key Points</a:t>
            </a:r>
          </a:p>
        </p:txBody>
      </p:sp>
      <p:sp>
        <p:nvSpPr>
          <p:cNvPr id="3" name="Content Placeholder 2">
            <a:extLst>
              <a:ext uri="{FF2B5EF4-FFF2-40B4-BE49-F238E27FC236}">
                <a16:creationId xmlns:a16="http://schemas.microsoft.com/office/drawing/2014/main" id="{378F80F2-F392-46BC-8B8E-7AAEC60CCAF3}"/>
              </a:ext>
            </a:extLst>
          </p:cNvPr>
          <p:cNvSpPr>
            <a:spLocks noGrp="1"/>
          </p:cNvSpPr>
          <p:nvPr>
            <p:ph idx="1"/>
          </p:nvPr>
        </p:nvSpPr>
        <p:spPr>
          <a:xfrm>
            <a:off x="1261871" y="1828800"/>
            <a:ext cx="8778056" cy="4351337"/>
          </a:xfrm>
        </p:spPr>
        <p:txBody>
          <a:bodyPr>
            <a:normAutofit/>
          </a:bodyPr>
          <a:lstStyle/>
          <a:p>
            <a:r>
              <a:rPr lang="en-GB" sz="2400" dirty="0">
                <a:solidFill>
                  <a:schemeClr val="tx1"/>
                </a:solidFill>
              </a:rPr>
              <a:t>Hume forces us to recognize ‘easy transitions’ between perceptions.</a:t>
            </a:r>
          </a:p>
          <a:p>
            <a:r>
              <a:rPr lang="en-GB" sz="2400" dirty="0">
                <a:solidFill>
                  <a:schemeClr val="tx1"/>
                </a:solidFill>
              </a:rPr>
              <a:t>What we thought was identity no longer seems to be.</a:t>
            </a:r>
          </a:p>
          <a:p>
            <a:r>
              <a:rPr lang="en-GB" sz="2400" dirty="0">
                <a:solidFill>
                  <a:schemeClr val="tx1"/>
                </a:solidFill>
              </a:rPr>
              <a:t>This is one way that Hume’s scepticism is a means ‘to render the taken-for-granted world briefly available as an object of wonder.’ </a:t>
            </a:r>
          </a:p>
          <a:p>
            <a:r>
              <a:rPr lang="en-GB" sz="2400" dirty="0">
                <a:solidFill>
                  <a:schemeClr val="tx1"/>
                </a:solidFill>
              </a:rPr>
              <a:t>We are all making easy transitions right now.</a:t>
            </a:r>
          </a:p>
          <a:p>
            <a:r>
              <a:rPr lang="en-GB" sz="2400" dirty="0">
                <a:solidFill>
                  <a:schemeClr val="tx1"/>
                </a:solidFill>
              </a:rPr>
              <a:t>Easy transitions help induce a belief in identity. </a:t>
            </a:r>
          </a:p>
          <a:p>
            <a:r>
              <a:rPr lang="en-GB" sz="2400" dirty="0">
                <a:solidFill>
                  <a:schemeClr val="tx1"/>
                </a:solidFill>
              </a:rPr>
              <a:t>They create identity.</a:t>
            </a:r>
          </a:p>
          <a:p>
            <a:endParaRPr lang="en-GB" dirty="0">
              <a:solidFill>
                <a:schemeClr val="tx1"/>
              </a:solidFill>
            </a:endParaRPr>
          </a:p>
        </p:txBody>
      </p:sp>
      <p:pic>
        <p:nvPicPr>
          <p:cNvPr id="4" name="Picture 2" descr="Cover for &#10;&#10;Eighteenth-Century Fiction and the Reinvention of Wonder&#10;&#10;&#10;&#10;&#10;&#10;&#10;">
            <a:extLst>
              <a:ext uri="{FF2B5EF4-FFF2-40B4-BE49-F238E27FC236}">
                <a16:creationId xmlns:a16="http://schemas.microsoft.com/office/drawing/2014/main" id="{8BC88D01-44E5-440F-A1FE-37C570501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7220" y="305604"/>
            <a:ext cx="1714500" cy="26955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D2DAC84-0403-4977-B9AF-4B640A9C0631}"/>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II</a:t>
            </a:r>
          </a:p>
        </p:txBody>
      </p:sp>
    </p:spTree>
    <p:extLst>
      <p:ext uri="{BB962C8B-B14F-4D97-AF65-F5344CB8AC3E}">
        <p14:creationId xmlns:p14="http://schemas.microsoft.com/office/powerpoint/2010/main" val="26419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CBA283-B4A2-4D1C-9730-E594E7678046}"/>
              </a:ext>
            </a:extLst>
          </p:cNvPr>
          <p:cNvSpPr>
            <a:spLocks noGrp="1"/>
          </p:cNvSpPr>
          <p:nvPr>
            <p:ph type="title"/>
          </p:nvPr>
        </p:nvSpPr>
        <p:spPr/>
        <p:txBody>
          <a:bodyPr/>
          <a:lstStyle/>
          <a:p>
            <a:endParaRPr lang="en-GB"/>
          </a:p>
        </p:txBody>
      </p:sp>
      <p:sp>
        <p:nvSpPr>
          <p:cNvPr id="10" name="Content Placeholder 9">
            <a:extLst>
              <a:ext uri="{FF2B5EF4-FFF2-40B4-BE49-F238E27FC236}">
                <a16:creationId xmlns:a16="http://schemas.microsoft.com/office/drawing/2014/main" id="{66D6CEAF-7AEC-41BD-91A6-EC16970B48A5}"/>
              </a:ext>
            </a:extLst>
          </p:cNvPr>
          <p:cNvSpPr>
            <a:spLocks noGrp="1"/>
          </p:cNvSpPr>
          <p:nvPr>
            <p:ph idx="1"/>
          </p:nvPr>
        </p:nvSpPr>
        <p:spPr/>
        <p:txBody>
          <a:bodyPr/>
          <a:lstStyle/>
          <a:p>
            <a:endParaRPr lang="en-GB"/>
          </a:p>
        </p:txBody>
      </p:sp>
      <p:sp>
        <p:nvSpPr>
          <p:cNvPr id="11" name="Content Placeholder 2">
            <a:extLst>
              <a:ext uri="{FF2B5EF4-FFF2-40B4-BE49-F238E27FC236}">
                <a16:creationId xmlns:a16="http://schemas.microsoft.com/office/drawing/2014/main" id="{73046A3E-A1E2-44BA-B06B-BA9979F5B912}"/>
              </a:ext>
            </a:extLst>
          </p:cNvPr>
          <p:cNvSpPr txBox="1">
            <a:spLocks/>
          </p:cNvSpPr>
          <p:nvPr/>
        </p:nvSpPr>
        <p:spPr>
          <a:xfrm>
            <a:off x="1261872" y="4184373"/>
            <a:ext cx="7673406" cy="1995764"/>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Arial" pitchFamily="34" charset="0"/>
              <a:buNone/>
            </a:pPr>
            <a:r>
              <a:rPr lang="en-GB" sz="2800" b="1" dirty="0">
                <a:solidFill>
                  <a:srgbClr val="A5300F"/>
                </a:solidFill>
                <a:latin typeface="+mj-lt"/>
              </a:rPr>
              <a:t>The comparison of the theatre must not mislead us. They are the successive perceptions only, that constitute the mind; nor have we the most distant notion of the place, where these scenes are represented, or of the materials, of which it is composed.</a:t>
            </a:r>
          </a:p>
        </p:txBody>
      </p:sp>
      <p:pic>
        <p:nvPicPr>
          <p:cNvPr id="12" name="Picture 11">
            <a:extLst>
              <a:ext uri="{FF2B5EF4-FFF2-40B4-BE49-F238E27FC236}">
                <a16:creationId xmlns:a16="http://schemas.microsoft.com/office/drawing/2014/main" id="{87E330FE-C40C-48AE-A33C-C23D2E997BE7}"/>
              </a:ext>
            </a:extLst>
          </p:cNvPr>
          <p:cNvPicPr>
            <a:picLocks noChangeAspect="1"/>
          </p:cNvPicPr>
          <p:nvPr/>
        </p:nvPicPr>
        <p:blipFill rotWithShape="1">
          <a:blip r:embed="rId2"/>
          <a:srcRect l="8804" t="8841" r="26712" b="38985"/>
          <a:stretch/>
        </p:blipFill>
        <p:spPr>
          <a:xfrm>
            <a:off x="1073426" y="606286"/>
            <a:ext cx="7861852" cy="3578087"/>
          </a:xfrm>
          <a:prstGeom prst="rect">
            <a:avLst/>
          </a:prstGeom>
        </p:spPr>
      </p:pic>
      <p:sp>
        <p:nvSpPr>
          <p:cNvPr id="13" name="Title 1">
            <a:extLst>
              <a:ext uri="{FF2B5EF4-FFF2-40B4-BE49-F238E27FC236}">
                <a16:creationId xmlns:a16="http://schemas.microsoft.com/office/drawing/2014/main" id="{5F56EA0C-9977-47FF-B098-78A0D88B0855}"/>
              </a:ext>
            </a:extLst>
          </p:cNvPr>
          <p:cNvSpPr txBox="1">
            <a:spLocks/>
          </p:cNvSpPr>
          <p:nvPr/>
        </p:nvSpPr>
        <p:spPr>
          <a:xfrm>
            <a:off x="8303080" y="262393"/>
            <a:ext cx="3132851" cy="3395207"/>
          </a:xfrm>
          <a:prstGeom prst="rect">
            <a:avLst/>
          </a:prstGeom>
        </p:spPr>
        <p:txBody>
          <a:bodyPr vert="horz" lIns="91440" tIns="27432" rIns="91440" bIns="45720" rtlCol="0" anchor="b">
            <a:normAutofit fontScale="9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19900" spc="-740"/>
              <a:t>III</a:t>
            </a:r>
            <a:endParaRPr lang="en-GB" sz="19900" spc="-740" dirty="0"/>
          </a:p>
        </p:txBody>
      </p:sp>
    </p:spTree>
    <p:extLst>
      <p:ext uri="{BB962C8B-B14F-4D97-AF65-F5344CB8AC3E}">
        <p14:creationId xmlns:p14="http://schemas.microsoft.com/office/powerpoint/2010/main" val="1448413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pPr marL="0" indent="0">
              <a:buNone/>
            </a:pPr>
            <a:r>
              <a:rPr lang="en-GB" sz="2800" b="1" dirty="0">
                <a:solidFill>
                  <a:srgbClr val="A5300F"/>
                </a:solidFill>
                <a:latin typeface="+mj-lt"/>
              </a:rPr>
              <a:t>The comparison of the theatre must not mislead us. They are the successive perceptions only, that constitute the mind…</a:t>
            </a:r>
          </a:p>
        </p:txBody>
      </p:sp>
      <p:sp>
        <p:nvSpPr>
          <p:cNvPr id="6" name="Content Placeholder 5">
            <a:extLst>
              <a:ext uri="{FF2B5EF4-FFF2-40B4-BE49-F238E27FC236}">
                <a16:creationId xmlns:a16="http://schemas.microsoft.com/office/drawing/2014/main" id="{40BB725D-C018-4491-9257-B21A2143EB2E}"/>
              </a:ext>
            </a:extLst>
          </p:cNvPr>
          <p:cNvSpPr>
            <a:spLocks noGrp="1"/>
          </p:cNvSpPr>
          <p:nvPr>
            <p:ph idx="1"/>
          </p:nvPr>
        </p:nvSpPr>
        <p:spPr>
          <a:xfrm>
            <a:off x="1261872" y="1828800"/>
            <a:ext cx="7232423" cy="4351337"/>
          </a:xfrm>
        </p:spPr>
        <p:txBody>
          <a:bodyPr>
            <a:normAutofit/>
          </a:bodyPr>
          <a:lstStyle/>
          <a:p>
            <a:pPr lvl="1"/>
            <a:r>
              <a:rPr lang="en-GB" sz="3000" dirty="0">
                <a:solidFill>
                  <a:schemeClr val="tx1"/>
                </a:solidFill>
              </a:rPr>
              <a:t>Why does Hume retreat from a comparison between the theatre and the mind? </a:t>
            </a:r>
          </a:p>
          <a:p>
            <a:pPr lvl="1"/>
            <a:r>
              <a:rPr lang="en-GB" sz="3000" dirty="0">
                <a:solidFill>
                  <a:schemeClr val="tx1"/>
                </a:solidFill>
              </a:rPr>
              <a:t>His comparison is selective:</a:t>
            </a:r>
          </a:p>
          <a:p>
            <a:pPr lvl="2"/>
            <a:r>
              <a:rPr lang="en-GB" sz="2800" dirty="0">
                <a:solidFill>
                  <a:schemeClr val="tx1"/>
                </a:solidFill>
              </a:rPr>
              <a:t>Evokes its ‘amazing transitions’:</a:t>
            </a:r>
          </a:p>
          <a:p>
            <a:pPr lvl="2"/>
            <a:r>
              <a:rPr lang="en-GB" sz="2800" dirty="0">
                <a:solidFill>
                  <a:schemeClr val="tx1"/>
                </a:solidFill>
              </a:rPr>
              <a:t>But fears the way the theatre invites us to give in to our ‘natural propension’ and treat actor’s transitions as though they created identity.</a:t>
            </a:r>
          </a:p>
        </p:txBody>
      </p:sp>
      <p:pic>
        <p:nvPicPr>
          <p:cNvPr id="4" name="Picture 3">
            <a:extLst>
              <a:ext uri="{FF2B5EF4-FFF2-40B4-BE49-F238E27FC236}">
                <a16:creationId xmlns:a16="http://schemas.microsoft.com/office/drawing/2014/main" id="{6FBB099E-2CB6-4CB6-B375-CE9621146F69}"/>
              </a:ext>
            </a:extLst>
          </p:cNvPr>
          <p:cNvPicPr>
            <a:picLocks noChangeAspect="1"/>
          </p:cNvPicPr>
          <p:nvPr/>
        </p:nvPicPr>
        <p:blipFill>
          <a:blip r:embed="rId2"/>
          <a:stretch>
            <a:fillRect/>
          </a:stretch>
        </p:blipFill>
        <p:spPr>
          <a:xfrm>
            <a:off x="7528494" y="3429000"/>
            <a:ext cx="4470999" cy="628966"/>
          </a:xfrm>
          <a:prstGeom prst="rect">
            <a:avLst/>
          </a:prstGeom>
          <a:ln>
            <a:solidFill>
              <a:srgbClr val="323232"/>
            </a:solidFill>
          </a:ln>
        </p:spPr>
      </p:pic>
      <p:pic>
        <p:nvPicPr>
          <p:cNvPr id="7" name="Picture 2" descr="'There is no more District 12 Catching fire">
            <a:extLst>
              <a:ext uri="{FF2B5EF4-FFF2-40B4-BE49-F238E27FC236}">
                <a16:creationId xmlns:a16="http://schemas.microsoft.com/office/drawing/2014/main" id="{A019E218-6D46-4C77-943D-F0105D069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411" y="4114799"/>
            <a:ext cx="2861079" cy="267009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8C3F0791-AF85-40A8-A065-B86B93087427}"/>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III</a:t>
            </a:r>
          </a:p>
        </p:txBody>
      </p:sp>
    </p:spTree>
    <p:extLst>
      <p:ext uri="{BB962C8B-B14F-4D97-AF65-F5344CB8AC3E}">
        <p14:creationId xmlns:p14="http://schemas.microsoft.com/office/powerpoint/2010/main" val="2628664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8BE8-B161-470C-9DF9-B730B44068E5}"/>
              </a:ext>
            </a:extLst>
          </p:cNvPr>
          <p:cNvSpPr>
            <a:spLocks noGrp="1"/>
          </p:cNvSpPr>
          <p:nvPr>
            <p:ph type="title"/>
          </p:nvPr>
        </p:nvSpPr>
        <p:spPr/>
        <p:txBody>
          <a:bodyPr>
            <a:noAutofit/>
          </a:bodyPr>
          <a:lstStyle/>
          <a:p>
            <a:pPr marL="0" indent="0">
              <a:buNone/>
            </a:pPr>
            <a:r>
              <a:rPr lang="en-GB" sz="2800" b="1" dirty="0">
                <a:solidFill>
                  <a:srgbClr val="A5300F"/>
                </a:solidFill>
                <a:latin typeface="+mj-lt"/>
              </a:rPr>
              <a:t>The comparison of the theatre must not mislead us. They are the successive perceptions only, that constitute the mind…</a:t>
            </a:r>
          </a:p>
        </p:txBody>
      </p:sp>
      <p:sp>
        <p:nvSpPr>
          <p:cNvPr id="6" name="Content Placeholder 5">
            <a:extLst>
              <a:ext uri="{FF2B5EF4-FFF2-40B4-BE49-F238E27FC236}">
                <a16:creationId xmlns:a16="http://schemas.microsoft.com/office/drawing/2014/main" id="{40BB725D-C018-4491-9257-B21A2143EB2E}"/>
              </a:ext>
            </a:extLst>
          </p:cNvPr>
          <p:cNvSpPr>
            <a:spLocks noGrp="1"/>
          </p:cNvSpPr>
          <p:nvPr>
            <p:ph idx="1"/>
          </p:nvPr>
        </p:nvSpPr>
        <p:spPr>
          <a:xfrm>
            <a:off x="1261872" y="1828800"/>
            <a:ext cx="7809939" cy="4351337"/>
          </a:xfrm>
        </p:spPr>
        <p:txBody>
          <a:bodyPr>
            <a:normAutofit fontScale="92500"/>
          </a:bodyPr>
          <a:lstStyle/>
          <a:p>
            <a:pPr marL="274320" lvl="1" indent="0">
              <a:buNone/>
            </a:pPr>
            <a:r>
              <a:rPr lang="en-GB" sz="2800" dirty="0">
                <a:solidFill>
                  <a:schemeClr val="tx1"/>
                </a:solidFill>
              </a:rPr>
              <a:t>‘In the preceding scenes of Lear, Garrick had displayed all the force of quick transition from one passion to another: he had, from the most violent rage, descended to sedate calmness; had seized, with unutterable sensibility, the various impressions of terror, and faithfully represented all the turbid passions of the soul; he had pursued the progress of agonizing feelings to madness in its several stages.’</a:t>
            </a:r>
          </a:p>
          <a:p>
            <a:pPr marL="274320" lvl="1" indent="0">
              <a:buNone/>
            </a:pPr>
            <a:r>
              <a:rPr lang="en-GB" sz="2800" dirty="0">
                <a:solidFill>
                  <a:schemeClr val="tx1"/>
                </a:solidFill>
              </a:rPr>
              <a:t> </a:t>
            </a:r>
          </a:p>
          <a:p>
            <a:pPr marL="274320" lvl="1" indent="0">
              <a:buNone/>
            </a:pPr>
            <a:r>
              <a:rPr lang="en-GB" sz="2200" dirty="0">
                <a:solidFill>
                  <a:schemeClr val="tx1"/>
                </a:solidFill>
              </a:rPr>
              <a:t>Thomas Davies, </a:t>
            </a:r>
            <a:r>
              <a:rPr lang="en-GB" sz="2200" i="1" dirty="0">
                <a:solidFill>
                  <a:schemeClr val="tx1"/>
                </a:solidFill>
              </a:rPr>
              <a:t>Dramatic Miscellanies</a:t>
            </a:r>
            <a:r>
              <a:rPr lang="en-GB" sz="2200" dirty="0">
                <a:solidFill>
                  <a:schemeClr val="tx1"/>
                </a:solidFill>
              </a:rPr>
              <a:t>, 1784, vol. 2, p. 208</a:t>
            </a:r>
          </a:p>
          <a:p>
            <a:pPr marL="274320" lvl="1" indent="0">
              <a:buNone/>
            </a:pPr>
            <a:endParaRPr lang="en-GB" sz="2800" dirty="0">
              <a:solidFill>
                <a:schemeClr val="tx1"/>
              </a:solidFill>
            </a:endParaRPr>
          </a:p>
        </p:txBody>
      </p:sp>
      <p:pic>
        <p:nvPicPr>
          <p:cNvPr id="1026" name="Picture 2" descr="print; book-illustration | British Museum">
            <a:extLst>
              <a:ext uri="{FF2B5EF4-FFF2-40B4-BE49-F238E27FC236}">
                <a16:creationId xmlns:a16="http://schemas.microsoft.com/office/drawing/2014/main" id="{9D0EF410-8F85-419F-AD32-483218639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473" y="2352949"/>
            <a:ext cx="2629432" cy="330303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BFEB812D-E657-4676-8582-13C841E8860A}"/>
              </a:ext>
            </a:extLst>
          </p:cNvPr>
          <p:cNvSpPr txBox="1">
            <a:spLocks/>
          </p:cNvSpPr>
          <p:nvPr/>
        </p:nvSpPr>
        <p:spPr>
          <a:xfrm rot="16200000">
            <a:off x="-687646" y="146164"/>
            <a:ext cx="1920240" cy="544948"/>
          </a:xfrm>
          <a:prstGeom prst="rect">
            <a:avLst/>
          </a:prstGeom>
        </p:spPr>
        <p:txBody>
          <a:bodyPr vert="horz" lIns="91440" tIns="27432" rIns="91440" bIns="45720" rtlCol="0" anchor="b">
            <a:normAutofit fontScale="925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4000" dirty="0">
                <a:solidFill>
                  <a:schemeClr val="tx1"/>
                </a:solidFill>
              </a:rPr>
              <a:t>III</a:t>
            </a:r>
          </a:p>
        </p:txBody>
      </p:sp>
    </p:spTree>
    <p:extLst>
      <p:ext uri="{BB962C8B-B14F-4D97-AF65-F5344CB8AC3E}">
        <p14:creationId xmlns:p14="http://schemas.microsoft.com/office/powerpoint/2010/main" val="3652625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62A3E8-1DA6-4184-891C-DBE292FFFBF9}"/>
              </a:ext>
            </a:extLst>
          </p:cNvPr>
          <p:cNvPicPr>
            <a:picLocks noChangeAspect="1"/>
          </p:cNvPicPr>
          <p:nvPr/>
        </p:nvPicPr>
        <p:blipFill rotWithShape="1">
          <a:blip r:embed="rId2"/>
          <a:srcRect l="8804" t="8841" r="26712" b="38985"/>
          <a:stretch/>
        </p:blipFill>
        <p:spPr>
          <a:xfrm>
            <a:off x="1073426" y="606286"/>
            <a:ext cx="7861852" cy="3578087"/>
          </a:xfrm>
          <a:prstGeom prst="rect">
            <a:avLst/>
          </a:prstGeom>
        </p:spPr>
      </p:pic>
      <mc:AlternateContent xmlns:mc="http://schemas.openxmlformats.org/markup-compatibility/2006" xmlns:psez="http://schemas.microsoft.com/office/powerpoint/2016/sectionzoom">
        <mc:Choice Requires="psez">
          <p:graphicFrame>
            <p:nvGraphicFramePr>
              <p:cNvPr id="10" name="Section Zoom 9">
                <a:extLst>
                  <a:ext uri="{FF2B5EF4-FFF2-40B4-BE49-F238E27FC236}">
                    <a16:creationId xmlns:a16="http://schemas.microsoft.com/office/drawing/2014/main" id="{D80EE338-8F33-4B8E-BE3F-0C3FC7B4EAD1}"/>
                  </a:ext>
                </a:extLst>
              </p:cNvPr>
              <p:cNvGraphicFramePr>
                <a:graphicFrameLocks noChangeAspect="1"/>
              </p:cNvGraphicFramePr>
              <p:nvPr>
                <p:extLst>
                  <p:ext uri="{D42A27DB-BD31-4B8C-83A1-F6EECF244321}">
                    <p14:modId xmlns:p14="http://schemas.microsoft.com/office/powerpoint/2010/main" val="4271616208"/>
                  </p:ext>
                </p:extLst>
              </p:nvPr>
            </p:nvGraphicFramePr>
            <p:xfrm>
              <a:off x="841995" y="4184373"/>
              <a:ext cx="3048000" cy="1714500"/>
            </p:xfrm>
            <a:graphic>
              <a:graphicData uri="http://schemas.microsoft.com/office/powerpoint/2016/sectionzoom">
                <psez:sectionZm>
                  <psez:sectionZmObj sectionId="{211429D3-00AD-4CB8-8F13-0BCCFCDA9EA3}">
                    <psez:zmPr id="{5AA3D7AD-D11F-448F-A259-74D76D755638}"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10" name="Section Zoom 9">
                <a:hlinkClick r:id="rId4" action="ppaction://hlinksldjump"/>
                <a:extLst>
                  <a:ext uri="{FF2B5EF4-FFF2-40B4-BE49-F238E27FC236}">
                    <a16:creationId xmlns:a16="http://schemas.microsoft.com/office/drawing/2014/main" id="{D80EE338-8F33-4B8E-BE3F-0C3FC7B4EAD1}"/>
                  </a:ext>
                </a:extLst>
              </p:cNvPr>
              <p:cNvPicPr>
                <a:picLocks noGrp="1" noRot="1" noChangeAspect="1" noMove="1" noResize="1" noEditPoints="1" noAdjustHandles="1" noChangeArrowheads="1" noChangeShapeType="1"/>
              </p:cNvPicPr>
              <p:nvPr/>
            </p:nvPicPr>
            <p:blipFill>
              <a:blip r:embed="rId5"/>
              <a:stretch>
                <a:fillRect/>
              </a:stretch>
            </p:blipFill>
            <p:spPr>
              <a:xfrm>
                <a:off x="841995" y="4184373"/>
                <a:ext cx="3048000" cy="1714500"/>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2" name="Section Zoom 11">
                <a:extLst>
                  <a:ext uri="{FF2B5EF4-FFF2-40B4-BE49-F238E27FC236}">
                    <a16:creationId xmlns:a16="http://schemas.microsoft.com/office/drawing/2014/main" id="{E1289821-3FCA-4CAA-B102-53225965608E}"/>
                  </a:ext>
                </a:extLst>
              </p:cNvPr>
              <p:cNvGraphicFramePr>
                <a:graphicFrameLocks noChangeAspect="1"/>
              </p:cNvGraphicFramePr>
              <p:nvPr>
                <p:extLst>
                  <p:ext uri="{D42A27DB-BD31-4B8C-83A1-F6EECF244321}">
                    <p14:modId xmlns:p14="http://schemas.microsoft.com/office/powerpoint/2010/main" val="1563623577"/>
                  </p:ext>
                </p:extLst>
              </p:nvPr>
            </p:nvGraphicFramePr>
            <p:xfrm>
              <a:off x="4363278" y="4184373"/>
              <a:ext cx="3048000" cy="1714500"/>
            </p:xfrm>
            <a:graphic>
              <a:graphicData uri="http://schemas.microsoft.com/office/powerpoint/2016/sectionzoom">
                <psez:sectionZm>
                  <psez:sectionZmObj sectionId="{54C50CE7-C4E7-43BD-AE59-C48E4DF255F0}">
                    <psez:zmPr id="{A0DD0D9E-7C10-4E33-AF91-9C5BB9DF1B14}"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12" name="Section Zoom 11">
                <a:hlinkClick r:id="rId7" action="ppaction://hlinksldjump"/>
                <a:extLst>
                  <a:ext uri="{FF2B5EF4-FFF2-40B4-BE49-F238E27FC236}">
                    <a16:creationId xmlns:a16="http://schemas.microsoft.com/office/drawing/2014/main" id="{E1289821-3FCA-4CAA-B102-53225965608E}"/>
                  </a:ext>
                </a:extLst>
              </p:cNvPr>
              <p:cNvPicPr>
                <a:picLocks noGrp="1" noRot="1" noChangeAspect="1" noMove="1" noResize="1" noEditPoints="1" noAdjustHandles="1" noChangeArrowheads="1" noChangeShapeType="1"/>
              </p:cNvPicPr>
              <p:nvPr/>
            </p:nvPicPr>
            <p:blipFill>
              <a:blip r:embed="rId8"/>
              <a:stretch>
                <a:fillRect/>
              </a:stretch>
            </p:blipFill>
            <p:spPr>
              <a:xfrm>
                <a:off x="4363278" y="4184373"/>
                <a:ext cx="3048000" cy="1714500"/>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7" name="Section Zoom 6">
                <a:extLst>
                  <a:ext uri="{FF2B5EF4-FFF2-40B4-BE49-F238E27FC236}">
                    <a16:creationId xmlns:a16="http://schemas.microsoft.com/office/drawing/2014/main" id="{DD544558-5723-44DA-A0C6-E165688D47EB}"/>
                  </a:ext>
                </a:extLst>
              </p:cNvPr>
              <p:cNvGraphicFramePr>
                <a:graphicFrameLocks noChangeAspect="1"/>
              </p:cNvGraphicFramePr>
              <p:nvPr>
                <p:extLst>
                  <p:ext uri="{D42A27DB-BD31-4B8C-83A1-F6EECF244321}">
                    <p14:modId xmlns:p14="http://schemas.microsoft.com/office/powerpoint/2010/main" val="3427448109"/>
                  </p:ext>
                </p:extLst>
              </p:nvPr>
            </p:nvGraphicFramePr>
            <p:xfrm>
              <a:off x="7969280" y="4184373"/>
              <a:ext cx="3048000" cy="1714500"/>
            </p:xfrm>
            <a:graphic>
              <a:graphicData uri="http://schemas.microsoft.com/office/powerpoint/2016/sectionzoom">
                <psez:sectionZm>
                  <psez:sectionZmObj sectionId="{9ADFEB52-9278-4EF6-A48C-3D311786E8E5}">
                    <psez:zmPr id="{1BA9100C-2FE0-4AA7-A2AD-9755B46E093F}" transitionDur="1000">
                      <p166:blipFill xmlns:p166="http://schemas.microsoft.com/office/powerpoint/2016/6/main">
                        <a:blip r:embed="rId9"/>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7" name="Section Zoom 6">
                <a:hlinkClick r:id="rId10" action="ppaction://hlinksldjump"/>
                <a:extLst>
                  <a:ext uri="{FF2B5EF4-FFF2-40B4-BE49-F238E27FC236}">
                    <a16:creationId xmlns:a16="http://schemas.microsoft.com/office/drawing/2014/main" id="{DD544558-5723-44DA-A0C6-E165688D47EB}"/>
                  </a:ext>
                </a:extLst>
              </p:cNvPr>
              <p:cNvPicPr>
                <a:picLocks noGrp="1" noRot="1" noChangeAspect="1" noMove="1" noResize="1" noEditPoints="1" noAdjustHandles="1" noChangeArrowheads="1" noChangeShapeType="1"/>
              </p:cNvPicPr>
              <p:nvPr/>
            </p:nvPicPr>
            <p:blipFill>
              <a:blip r:embed="rId11"/>
              <a:stretch>
                <a:fillRect/>
              </a:stretch>
            </p:blipFill>
            <p:spPr>
              <a:xfrm>
                <a:off x="7969280" y="4184373"/>
                <a:ext cx="3048000" cy="1714500"/>
              </a:xfrm>
              <a:prstGeom prst="rect">
                <a:avLst/>
              </a:prstGeom>
              <a:ln w="3175">
                <a:solidFill>
                  <a:prstClr val="ltGray"/>
                </a:solidFill>
              </a:ln>
            </p:spPr>
          </p:pic>
        </mc:Fallback>
      </mc:AlternateContent>
      <p:sp>
        <p:nvSpPr>
          <p:cNvPr id="9" name="Right Brace 8">
            <a:extLst>
              <a:ext uri="{FF2B5EF4-FFF2-40B4-BE49-F238E27FC236}">
                <a16:creationId xmlns:a16="http://schemas.microsoft.com/office/drawing/2014/main" id="{273C5F10-6D70-4644-B053-C183C25CCB3E}"/>
              </a:ext>
            </a:extLst>
          </p:cNvPr>
          <p:cNvSpPr/>
          <p:nvPr/>
        </p:nvSpPr>
        <p:spPr>
          <a:xfrm rot="5400000">
            <a:off x="5449128" y="945786"/>
            <a:ext cx="876300" cy="10611856"/>
          </a:xfrm>
          <a:prstGeom prst="rightBrace">
            <a:avLst>
              <a:gd name="adj1" fmla="val 8333"/>
              <a:gd name="adj2" fmla="val 51316"/>
            </a:avLst>
          </a:prstGeom>
          <a:ln w="76200">
            <a:solidFill>
              <a:srgbClr val="A530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5118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7BE9-2D04-47F3-9BBD-5E5091408AFE}"/>
              </a:ext>
            </a:extLst>
          </p:cNvPr>
          <p:cNvSpPr>
            <a:spLocks noGrp="1"/>
          </p:cNvSpPr>
          <p:nvPr>
            <p:ph type="title"/>
          </p:nvPr>
        </p:nvSpPr>
        <p:spPr/>
        <p:txBody>
          <a:bodyPr/>
          <a:lstStyle/>
          <a:p>
            <a:r>
              <a:rPr lang="en-GB" dirty="0"/>
              <a:t>The Selfhood of Shakespeare’s Characters</a:t>
            </a:r>
          </a:p>
        </p:txBody>
      </p:sp>
      <p:sp>
        <p:nvSpPr>
          <p:cNvPr id="4" name="Text Placeholder 3">
            <a:extLst>
              <a:ext uri="{FF2B5EF4-FFF2-40B4-BE49-F238E27FC236}">
                <a16:creationId xmlns:a16="http://schemas.microsoft.com/office/drawing/2014/main" id="{040D80F9-3B79-44E8-A37E-90BC796625D3}"/>
              </a:ext>
            </a:extLst>
          </p:cNvPr>
          <p:cNvSpPr>
            <a:spLocks noGrp="1"/>
          </p:cNvSpPr>
          <p:nvPr>
            <p:ph type="body" idx="1"/>
          </p:nvPr>
        </p:nvSpPr>
        <p:spPr/>
        <p:txBody>
          <a:bodyPr>
            <a:normAutofit fontScale="70000" lnSpcReduction="20000"/>
          </a:bodyPr>
          <a:lstStyle/>
          <a:p>
            <a:r>
              <a:rPr lang="en-GB" dirty="0"/>
              <a:t>Elizabeth Montagu, </a:t>
            </a:r>
            <a:r>
              <a:rPr lang="en-GB" i="1" dirty="0"/>
              <a:t>Essay on the Writing and Genius of Shakespeare</a:t>
            </a:r>
            <a:r>
              <a:rPr lang="en-GB" dirty="0"/>
              <a:t>, 1769, p. 81</a:t>
            </a:r>
          </a:p>
        </p:txBody>
      </p:sp>
      <p:sp>
        <p:nvSpPr>
          <p:cNvPr id="5" name="Content Placeholder 4">
            <a:extLst>
              <a:ext uri="{FF2B5EF4-FFF2-40B4-BE49-F238E27FC236}">
                <a16:creationId xmlns:a16="http://schemas.microsoft.com/office/drawing/2014/main" id="{26EB950B-6747-4B30-970A-48A0B4683414}"/>
              </a:ext>
            </a:extLst>
          </p:cNvPr>
          <p:cNvSpPr>
            <a:spLocks noGrp="1"/>
          </p:cNvSpPr>
          <p:nvPr>
            <p:ph sz="half" idx="2"/>
          </p:nvPr>
        </p:nvSpPr>
        <p:spPr/>
        <p:txBody>
          <a:bodyPr/>
          <a:lstStyle/>
          <a:p>
            <a:pPr marL="0" indent="0">
              <a:buNone/>
            </a:pPr>
            <a:r>
              <a:rPr lang="en-GB" dirty="0">
                <a:solidFill>
                  <a:schemeClr val="tx1"/>
                </a:solidFill>
              </a:rPr>
              <a:t>Shakespeare’s dramatic personae are men, frail by constitution, frail by constitution, hurt by ill habits, faulty and unequal. But they speak with human voices, are actuated by human passions, and are engaged in the common affairs of human life. We are interested in what they do, or say, by feeling every moment that they are of the same nature as ourselves. </a:t>
            </a:r>
          </a:p>
        </p:txBody>
      </p:sp>
      <p:sp>
        <p:nvSpPr>
          <p:cNvPr id="6" name="Text Placeholder 5">
            <a:extLst>
              <a:ext uri="{FF2B5EF4-FFF2-40B4-BE49-F238E27FC236}">
                <a16:creationId xmlns:a16="http://schemas.microsoft.com/office/drawing/2014/main" id="{A640BCE9-918A-44C3-9297-BCE88C0B6890}"/>
              </a:ext>
            </a:extLst>
          </p:cNvPr>
          <p:cNvSpPr>
            <a:spLocks noGrp="1"/>
          </p:cNvSpPr>
          <p:nvPr>
            <p:ph type="body" sz="quarter" idx="3"/>
          </p:nvPr>
        </p:nvSpPr>
        <p:spPr/>
        <p:txBody>
          <a:bodyPr>
            <a:normAutofit fontScale="70000" lnSpcReduction="20000"/>
          </a:bodyPr>
          <a:lstStyle/>
          <a:p>
            <a:r>
              <a:rPr lang="en-GB" dirty="0"/>
              <a:t>William Richardson, </a:t>
            </a:r>
            <a:r>
              <a:rPr lang="en-GB" i="1" dirty="0"/>
              <a:t>A Philosophical Analysis and Illustration of Some of Shakespeare’s Remarkable Characters, </a:t>
            </a:r>
            <a:r>
              <a:rPr lang="en-GB" dirty="0"/>
              <a:t>1774</a:t>
            </a:r>
            <a:r>
              <a:rPr lang="en-GB" i="1" dirty="0"/>
              <a:t>, </a:t>
            </a:r>
            <a:r>
              <a:rPr lang="en-GB" dirty="0"/>
              <a:t>p. 38</a:t>
            </a:r>
          </a:p>
        </p:txBody>
      </p:sp>
      <p:sp>
        <p:nvSpPr>
          <p:cNvPr id="7" name="Content Placeholder 6">
            <a:extLst>
              <a:ext uri="{FF2B5EF4-FFF2-40B4-BE49-F238E27FC236}">
                <a16:creationId xmlns:a16="http://schemas.microsoft.com/office/drawing/2014/main" id="{D8B4F53F-1D54-44E4-9F43-0EFAE221343D}"/>
              </a:ext>
            </a:extLst>
          </p:cNvPr>
          <p:cNvSpPr>
            <a:spLocks noGrp="1"/>
          </p:cNvSpPr>
          <p:nvPr>
            <p:ph sz="quarter" idx="4"/>
          </p:nvPr>
        </p:nvSpPr>
        <p:spPr/>
        <p:txBody>
          <a:bodyPr/>
          <a:lstStyle/>
          <a:p>
            <a:pPr marL="0" indent="0">
              <a:buNone/>
            </a:pPr>
            <a:r>
              <a:rPr lang="en-GB" dirty="0">
                <a:solidFill>
                  <a:schemeClr val="tx1"/>
                </a:solidFill>
              </a:rPr>
              <a:t>Possessing extreme sensibility, and uncommonly susceptible, he is the Proteus of the drama; he changes himself into every character, and enters easily into every condition of human nature. </a:t>
            </a:r>
          </a:p>
        </p:txBody>
      </p:sp>
      <p:pic>
        <p:nvPicPr>
          <p:cNvPr id="8" name="Picture 7">
            <a:extLst>
              <a:ext uri="{FF2B5EF4-FFF2-40B4-BE49-F238E27FC236}">
                <a16:creationId xmlns:a16="http://schemas.microsoft.com/office/drawing/2014/main" id="{E6196826-746D-4C16-B0E2-E65BC49BF778}"/>
              </a:ext>
            </a:extLst>
          </p:cNvPr>
          <p:cNvPicPr>
            <a:picLocks noChangeAspect="1"/>
          </p:cNvPicPr>
          <p:nvPr/>
        </p:nvPicPr>
        <p:blipFill>
          <a:blip r:embed="rId2"/>
          <a:stretch>
            <a:fillRect/>
          </a:stretch>
        </p:blipFill>
        <p:spPr>
          <a:xfrm>
            <a:off x="6825211" y="4190581"/>
            <a:ext cx="1541549" cy="2500604"/>
          </a:xfrm>
          <a:prstGeom prst="rect">
            <a:avLst/>
          </a:prstGeom>
        </p:spPr>
      </p:pic>
      <p:pic>
        <p:nvPicPr>
          <p:cNvPr id="9" name="Picture 8">
            <a:extLst>
              <a:ext uri="{FF2B5EF4-FFF2-40B4-BE49-F238E27FC236}">
                <a16:creationId xmlns:a16="http://schemas.microsoft.com/office/drawing/2014/main" id="{FE8BD380-A7BA-4BF3-AEEC-8B0710510E24}"/>
              </a:ext>
            </a:extLst>
          </p:cNvPr>
          <p:cNvPicPr>
            <a:picLocks noChangeAspect="1"/>
          </p:cNvPicPr>
          <p:nvPr/>
        </p:nvPicPr>
        <p:blipFill>
          <a:blip r:embed="rId3"/>
          <a:stretch>
            <a:fillRect/>
          </a:stretch>
        </p:blipFill>
        <p:spPr>
          <a:xfrm>
            <a:off x="8764554" y="4208102"/>
            <a:ext cx="1693850" cy="2500604"/>
          </a:xfrm>
          <a:prstGeom prst="rect">
            <a:avLst/>
          </a:prstGeom>
        </p:spPr>
      </p:pic>
    </p:spTree>
    <p:extLst>
      <p:ext uri="{BB962C8B-B14F-4D97-AF65-F5344CB8AC3E}">
        <p14:creationId xmlns:p14="http://schemas.microsoft.com/office/powerpoint/2010/main" val="288378376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7BE9-2D04-47F3-9BBD-5E5091408AFE}"/>
              </a:ext>
            </a:extLst>
          </p:cNvPr>
          <p:cNvSpPr>
            <a:spLocks noGrp="1"/>
          </p:cNvSpPr>
          <p:nvPr>
            <p:ph type="title"/>
          </p:nvPr>
        </p:nvSpPr>
        <p:spPr/>
        <p:txBody>
          <a:bodyPr/>
          <a:lstStyle/>
          <a:p>
            <a:r>
              <a:rPr lang="en-GB" dirty="0"/>
              <a:t>The Selfhood of Shakespeare’s Characters</a:t>
            </a:r>
          </a:p>
        </p:txBody>
      </p:sp>
      <p:sp>
        <p:nvSpPr>
          <p:cNvPr id="3" name="Content Placeholder 2">
            <a:extLst>
              <a:ext uri="{FF2B5EF4-FFF2-40B4-BE49-F238E27FC236}">
                <a16:creationId xmlns:a16="http://schemas.microsoft.com/office/drawing/2014/main" id="{E995660A-5686-4359-9925-15D8DB8D31C4}"/>
              </a:ext>
            </a:extLst>
          </p:cNvPr>
          <p:cNvSpPr>
            <a:spLocks noGrp="1"/>
          </p:cNvSpPr>
          <p:nvPr>
            <p:ph idx="1"/>
          </p:nvPr>
        </p:nvSpPr>
        <p:spPr>
          <a:xfrm>
            <a:off x="1261872" y="1828800"/>
            <a:ext cx="3970528" cy="4351337"/>
          </a:xfrm>
        </p:spPr>
        <p:txBody>
          <a:bodyPr>
            <a:normAutofit fontScale="92500" lnSpcReduction="20000"/>
          </a:bodyPr>
          <a:lstStyle/>
          <a:p>
            <a:pPr marL="0" indent="0">
              <a:buNone/>
            </a:pPr>
            <a:r>
              <a:rPr lang="en-GB" sz="2400" dirty="0">
                <a:solidFill>
                  <a:schemeClr val="tx1"/>
                </a:solidFill>
              </a:rPr>
              <a:t>[In Macbeth Shakespeare] exhibits the movement of the human mind, and renders audible the silent march of thought: traces its modes of operation in the course of deliberating, the pauses of hesitation, and the small acts of decision: shews how reason checks, and how the passions impel; and displays to us the trepidations that precede, and the horrors that pursue acts of blood. </a:t>
            </a:r>
          </a:p>
          <a:p>
            <a:pPr marL="0" indent="0">
              <a:buNone/>
            </a:pPr>
            <a:r>
              <a:rPr lang="en-GB" sz="2400" dirty="0">
                <a:solidFill>
                  <a:schemeClr val="tx1"/>
                </a:solidFill>
              </a:rPr>
              <a:t>Montagu, pp. 183-4</a:t>
            </a:r>
          </a:p>
          <a:p>
            <a:pPr marL="0" indent="0">
              <a:buNone/>
            </a:pPr>
            <a:endParaRPr lang="en-GB" sz="2400" dirty="0">
              <a:solidFill>
                <a:schemeClr val="tx1"/>
              </a:solidFill>
            </a:endParaRPr>
          </a:p>
        </p:txBody>
      </p:sp>
      <p:pic>
        <p:nvPicPr>
          <p:cNvPr id="9" name="Picture 8">
            <a:extLst>
              <a:ext uri="{FF2B5EF4-FFF2-40B4-BE49-F238E27FC236}">
                <a16:creationId xmlns:a16="http://schemas.microsoft.com/office/drawing/2014/main" id="{4521EF9F-BE55-4107-AFA6-816B888C6231}"/>
              </a:ext>
            </a:extLst>
          </p:cNvPr>
          <p:cNvPicPr>
            <a:picLocks noChangeAspect="1"/>
          </p:cNvPicPr>
          <p:nvPr/>
        </p:nvPicPr>
        <p:blipFill rotWithShape="1">
          <a:blip r:embed="rId2"/>
          <a:srcRect b="57778"/>
          <a:stretch/>
        </p:blipFill>
        <p:spPr>
          <a:xfrm>
            <a:off x="5524501" y="1108868"/>
            <a:ext cx="5234380" cy="5701724"/>
          </a:xfrm>
          <a:prstGeom prst="rect">
            <a:avLst/>
          </a:prstGeom>
        </p:spPr>
      </p:pic>
      <p:pic>
        <p:nvPicPr>
          <p:cNvPr id="11" name="Picture 10">
            <a:extLst>
              <a:ext uri="{FF2B5EF4-FFF2-40B4-BE49-F238E27FC236}">
                <a16:creationId xmlns:a16="http://schemas.microsoft.com/office/drawing/2014/main" id="{D41B991C-9380-47BD-A1D1-3748104CFEC4}"/>
              </a:ext>
            </a:extLst>
          </p:cNvPr>
          <p:cNvPicPr>
            <a:picLocks noChangeAspect="1"/>
          </p:cNvPicPr>
          <p:nvPr/>
        </p:nvPicPr>
        <p:blipFill rotWithShape="1">
          <a:blip r:embed="rId2"/>
          <a:srcRect t="75278" r="8375"/>
          <a:stretch/>
        </p:blipFill>
        <p:spPr>
          <a:xfrm>
            <a:off x="5232400" y="2537797"/>
            <a:ext cx="5829299" cy="4057810"/>
          </a:xfrm>
          <a:prstGeom prst="rect">
            <a:avLst/>
          </a:prstGeom>
          <a:ln w="38100">
            <a:solidFill>
              <a:srgbClr val="A5300F"/>
            </a:solidFill>
          </a:ln>
        </p:spPr>
      </p:pic>
      <p:sp>
        <p:nvSpPr>
          <p:cNvPr id="12" name="Rectangle 11">
            <a:extLst>
              <a:ext uri="{FF2B5EF4-FFF2-40B4-BE49-F238E27FC236}">
                <a16:creationId xmlns:a16="http://schemas.microsoft.com/office/drawing/2014/main" id="{2F4FD463-A12A-4019-8A6E-110D370175B8}"/>
              </a:ext>
            </a:extLst>
          </p:cNvPr>
          <p:cNvSpPr/>
          <p:nvPr/>
        </p:nvSpPr>
        <p:spPr>
          <a:xfrm>
            <a:off x="1261872" y="3632671"/>
            <a:ext cx="1011632" cy="2655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AF0DFCE-01BD-4C30-84D0-DBBF8CC91F8A}"/>
              </a:ext>
            </a:extLst>
          </p:cNvPr>
          <p:cNvSpPr/>
          <p:nvPr/>
        </p:nvSpPr>
        <p:spPr>
          <a:xfrm>
            <a:off x="2093495" y="3898233"/>
            <a:ext cx="617622" cy="2085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6483A3B-DBD6-4BA8-98C6-AAB2EFDB2C3F}"/>
              </a:ext>
            </a:extLst>
          </p:cNvPr>
          <p:cNvSpPr/>
          <p:nvPr/>
        </p:nvSpPr>
        <p:spPr>
          <a:xfrm>
            <a:off x="1271338" y="5719012"/>
            <a:ext cx="287955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‘Resemblance’</a:t>
            </a:r>
          </a:p>
        </p:txBody>
      </p:sp>
      <p:cxnSp>
        <p:nvCxnSpPr>
          <p:cNvPr id="17" name="Straight Connector 16">
            <a:extLst>
              <a:ext uri="{FF2B5EF4-FFF2-40B4-BE49-F238E27FC236}">
                <a16:creationId xmlns:a16="http://schemas.microsoft.com/office/drawing/2014/main" id="{5FAEAF6E-EA74-414D-996B-BE88B9DD1D3F}"/>
              </a:ext>
            </a:extLst>
          </p:cNvPr>
          <p:cNvCxnSpPr>
            <a:stCxn id="15" idx="0"/>
            <a:endCxn id="13" idx="2"/>
          </p:cNvCxnSpPr>
          <p:nvPr/>
        </p:nvCxnSpPr>
        <p:spPr>
          <a:xfrm flipH="1" flipV="1">
            <a:off x="2402306" y="4106779"/>
            <a:ext cx="308811" cy="16122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D3F77BE-E546-4088-B7E4-F1F70802C135}"/>
              </a:ext>
            </a:extLst>
          </p:cNvPr>
          <p:cNvCxnSpPr>
            <a:cxnSpLocks/>
          </p:cNvCxnSpPr>
          <p:nvPr/>
        </p:nvCxnSpPr>
        <p:spPr>
          <a:xfrm flipV="1">
            <a:off x="4147721" y="4403725"/>
            <a:ext cx="1070787" cy="177566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5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87DFE-DBEB-47A4-856D-FC3F8CC53199}"/>
              </a:ext>
            </a:extLst>
          </p:cNvPr>
          <p:cNvSpPr>
            <a:spLocks noGrp="1"/>
          </p:cNvSpPr>
          <p:nvPr>
            <p:ph type="title"/>
          </p:nvPr>
        </p:nvSpPr>
        <p:spPr/>
        <p:txBody>
          <a:bodyPr/>
          <a:lstStyle/>
          <a:p>
            <a:r>
              <a:rPr lang="en-GB" dirty="0"/>
              <a:t>The Selfhood of Shakespeare’s Characters</a:t>
            </a:r>
          </a:p>
        </p:txBody>
      </p:sp>
      <p:pic>
        <p:nvPicPr>
          <p:cNvPr id="4" name="Picture 3">
            <a:extLst>
              <a:ext uri="{FF2B5EF4-FFF2-40B4-BE49-F238E27FC236}">
                <a16:creationId xmlns:a16="http://schemas.microsoft.com/office/drawing/2014/main" id="{90F41FFA-3EA2-4BD7-8F76-A04E4FA38D3E}"/>
              </a:ext>
            </a:extLst>
          </p:cNvPr>
          <p:cNvPicPr/>
          <p:nvPr/>
        </p:nvPicPr>
        <p:blipFill rotWithShape="1">
          <a:blip r:embed="rId2">
            <a:extLst>
              <a:ext uri="{28A0092B-C50C-407E-A947-70E740481C1C}">
                <a14:useLocalDpi xmlns:a14="http://schemas.microsoft.com/office/drawing/2010/main" val="0"/>
              </a:ext>
            </a:extLst>
          </a:blip>
          <a:srcRect b="35749"/>
          <a:stretch/>
        </p:blipFill>
        <p:spPr bwMode="auto">
          <a:xfrm>
            <a:off x="1170432" y="1691322"/>
            <a:ext cx="3980688" cy="4244658"/>
          </a:xfrm>
          <a:prstGeom prst="rect">
            <a:avLst/>
          </a:prstGeom>
          <a:noFill/>
          <a:ln>
            <a:noFill/>
          </a:ln>
        </p:spPr>
      </p:pic>
      <p:pic>
        <p:nvPicPr>
          <p:cNvPr id="5" name="Picture 4">
            <a:extLst>
              <a:ext uri="{FF2B5EF4-FFF2-40B4-BE49-F238E27FC236}">
                <a16:creationId xmlns:a16="http://schemas.microsoft.com/office/drawing/2014/main" id="{DCCD11D4-09EC-44B2-850A-046D13A83992}"/>
              </a:ext>
            </a:extLst>
          </p:cNvPr>
          <p:cNvPicPr/>
          <p:nvPr/>
        </p:nvPicPr>
        <p:blipFill rotWithShape="1">
          <a:blip r:embed="rId2">
            <a:extLst>
              <a:ext uri="{28A0092B-C50C-407E-A947-70E740481C1C}">
                <a14:useLocalDpi xmlns:a14="http://schemas.microsoft.com/office/drawing/2010/main" val="0"/>
              </a:ext>
            </a:extLst>
          </a:blip>
          <a:srcRect t="63328"/>
          <a:stretch/>
        </p:blipFill>
        <p:spPr bwMode="auto">
          <a:xfrm>
            <a:off x="5151120" y="1210945"/>
            <a:ext cx="3980688" cy="2422740"/>
          </a:xfrm>
          <a:prstGeom prst="rect">
            <a:avLst/>
          </a:prstGeom>
          <a:noFill/>
          <a:ln>
            <a:noFill/>
          </a:ln>
        </p:spPr>
      </p:pic>
      <p:sp>
        <p:nvSpPr>
          <p:cNvPr id="6" name="Content Placeholder 5">
            <a:extLst>
              <a:ext uri="{FF2B5EF4-FFF2-40B4-BE49-F238E27FC236}">
                <a16:creationId xmlns:a16="http://schemas.microsoft.com/office/drawing/2014/main" id="{EA527BDB-8696-4412-9E9D-CCC39C7C2AFC}"/>
              </a:ext>
            </a:extLst>
          </p:cNvPr>
          <p:cNvSpPr>
            <a:spLocks noGrp="1"/>
          </p:cNvSpPr>
          <p:nvPr>
            <p:ph idx="1"/>
          </p:nvPr>
        </p:nvSpPr>
        <p:spPr>
          <a:xfrm>
            <a:off x="8518080" y="2395716"/>
            <a:ext cx="260160" cy="2441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endParaRPr lang="en-GB" dirty="0"/>
          </a:p>
        </p:txBody>
      </p:sp>
      <p:sp>
        <p:nvSpPr>
          <p:cNvPr id="7" name="Rectangle 6">
            <a:extLst>
              <a:ext uri="{FF2B5EF4-FFF2-40B4-BE49-F238E27FC236}">
                <a16:creationId xmlns:a16="http://schemas.microsoft.com/office/drawing/2014/main" id="{92FE185E-6CB1-4E98-B273-A7860A3AC6FA}"/>
              </a:ext>
            </a:extLst>
          </p:cNvPr>
          <p:cNvSpPr/>
          <p:nvPr/>
        </p:nvSpPr>
        <p:spPr>
          <a:xfrm>
            <a:off x="5898682" y="4415992"/>
            <a:ext cx="287955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‘Causation’</a:t>
            </a:r>
          </a:p>
        </p:txBody>
      </p:sp>
      <p:cxnSp>
        <p:nvCxnSpPr>
          <p:cNvPr id="8" name="Straight Connector 7">
            <a:extLst>
              <a:ext uri="{FF2B5EF4-FFF2-40B4-BE49-F238E27FC236}">
                <a16:creationId xmlns:a16="http://schemas.microsoft.com/office/drawing/2014/main" id="{54DCC691-6A90-4D73-BCCE-239484D50290}"/>
              </a:ext>
            </a:extLst>
          </p:cNvPr>
          <p:cNvCxnSpPr>
            <a:cxnSpLocks/>
            <a:stCxn id="7" idx="0"/>
          </p:cNvCxnSpPr>
          <p:nvPr/>
        </p:nvCxnSpPr>
        <p:spPr>
          <a:xfrm flipV="1">
            <a:off x="7338461" y="2639874"/>
            <a:ext cx="1179619" cy="177611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4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DD414-FBB5-4EC0-A177-884C22B8D854}"/>
              </a:ext>
            </a:extLst>
          </p:cNvPr>
          <p:cNvSpPr>
            <a:spLocks noGrp="1"/>
          </p:cNvSpPr>
          <p:nvPr>
            <p:ph type="title"/>
          </p:nvPr>
        </p:nvSpPr>
        <p:spPr>
          <a:xfrm>
            <a:off x="1261872" y="262393"/>
            <a:ext cx="9692640" cy="745313"/>
          </a:xfrm>
        </p:spPr>
        <p:txBody>
          <a:bodyPr/>
          <a:lstStyle/>
          <a:p>
            <a:r>
              <a:rPr lang="en-GB" dirty="0"/>
              <a:t>Overview</a:t>
            </a:r>
          </a:p>
        </p:txBody>
      </p:sp>
      <p:sp>
        <p:nvSpPr>
          <p:cNvPr id="3" name="Content Placeholder 2">
            <a:extLst>
              <a:ext uri="{FF2B5EF4-FFF2-40B4-BE49-F238E27FC236}">
                <a16:creationId xmlns:a16="http://schemas.microsoft.com/office/drawing/2014/main" id="{2495B1BA-5223-4B21-96D1-5CE8FA1EB74B}"/>
              </a:ext>
            </a:extLst>
          </p:cNvPr>
          <p:cNvSpPr>
            <a:spLocks noGrp="1"/>
          </p:cNvSpPr>
          <p:nvPr>
            <p:ph idx="1"/>
          </p:nvPr>
        </p:nvSpPr>
        <p:spPr>
          <a:xfrm>
            <a:off x="531845" y="1007706"/>
            <a:ext cx="9325387" cy="5766318"/>
          </a:xfrm>
        </p:spPr>
        <p:txBody>
          <a:bodyPr>
            <a:normAutofit fontScale="70000" lnSpcReduction="20000"/>
          </a:bodyPr>
          <a:lstStyle/>
          <a:p>
            <a:pPr algn="just">
              <a:lnSpc>
                <a:spcPct val="120000"/>
              </a:lnSpc>
              <a:spcBef>
                <a:spcPts val="0"/>
              </a:spcBef>
              <a:spcAft>
                <a:spcPts val="800"/>
              </a:spcAft>
            </a:pPr>
            <a:r>
              <a:rPr lang="en-GB" dirty="0">
                <a:solidFill>
                  <a:schemeClr val="tx1"/>
                </a:solidFill>
              </a:rPr>
              <a:t>Hume evokes the theatre as a space of ‘flux’, where </a:t>
            </a:r>
            <a:r>
              <a:rPr lang="en-GB" sz="2000" b="1" dirty="0">
                <a:solidFill>
                  <a:srgbClr val="A5300F"/>
                </a:solidFill>
                <a:latin typeface="+mj-lt"/>
              </a:rPr>
              <a:t>several perceptions successively make their appearance</a:t>
            </a:r>
            <a:r>
              <a:rPr lang="en-GB" dirty="0"/>
              <a:t>.</a:t>
            </a:r>
            <a:endParaRPr lang="en-GB" sz="2000" dirty="0">
              <a:solidFill>
                <a:srgbClr val="A5300F"/>
              </a:solidFill>
              <a:latin typeface="+mj-lt"/>
            </a:endParaRPr>
          </a:p>
          <a:p>
            <a:pPr algn="just">
              <a:lnSpc>
                <a:spcPct val="120000"/>
              </a:lnSpc>
              <a:spcBef>
                <a:spcPts val="0"/>
              </a:spcBef>
              <a:spcAft>
                <a:spcPts val="800"/>
              </a:spcAft>
            </a:pPr>
            <a:r>
              <a:rPr lang="en-GB" dirty="0">
                <a:solidFill>
                  <a:schemeClr val="tx1"/>
                </a:solidFill>
              </a:rPr>
              <a:t>This seems to share much with eighteenth-century writing that treats the theatre as a space of amazing transitions.</a:t>
            </a:r>
          </a:p>
          <a:p>
            <a:pPr algn="just">
              <a:lnSpc>
                <a:spcPct val="120000"/>
              </a:lnSpc>
              <a:spcBef>
                <a:spcPts val="0"/>
              </a:spcBef>
              <a:spcAft>
                <a:spcPts val="800"/>
              </a:spcAft>
            </a:pPr>
            <a:r>
              <a:rPr lang="en-GB" dirty="0">
                <a:solidFill>
                  <a:schemeClr val="tx1"/>
                </a:solidFill>
              </a:rPr>
              <a:t>But such writing about amazing transitions appreciates them as moments that are not only iconic, but dynamic also: </a:t>
            </a:r>
            <a:r>
              <a:rPr lang="en-GB" sz="2000" dirty="0">
                <a:solidFill>
                  <a:schemeClr val="tx1"/>
                </a:solidFill>
                <a:effectLst/>
                <a:latin typeface="+mj-lt"/>
                <a:ea typeface="MS Mincho" panose="02020609040205080304" pitchFamily="49" charset="-128"/>
                <a:cs typeface="Times New Roman" panose="02020603050405020304" pitchFamily="18" charset="0"/>
              </a:rPr>
              <a:t>the very </a:t>
            </a:r>
            <a:r>
              <a:rPr lang="en-GB" sz="2000" i="1" dirty="0">
                <a:solidFill>
                  <a:schemeClr val="tx1"/>
                </a:solidFill>
                <a:effectLst/>
                <a:latin typeface="+mj-lt"/>
                <a:ea typeface="MS Mincho" panose="02020609040205080304" pitchFamily="49" charset="-128"/>
                <a:cs typeface="Times New Roman" panose="02020603050405020304" pitchFamily="18" charset="0"/>
              </a:rPr>
              <a:t>Instant</a:t>
            </a:r>
            <a:r>
              <a:rPr lang="en-GB" sz="2000" dirty="0">
                <a:solidFill>
                  <a:schemeClr val="tx1"/>
                </a:solidFill>
                <a:effectLst/>
                <a:latin typeface="+mj-lt"/>
                <a:ea typeface="MS Mincho" panose="02020609040205080304" pitchFamily="49" charset="-128"/>
                <a:cs typeface="Times New Roman" panose="02020603050405020304" pitchFamily="18" charset="0"/>
              </a:rPr>
              <a:t> of the </a:t>
            </a:r>
            <a:r>
              <a:rPr lang="en-GB" sz="2000" i="1" dirty="0">
                <a:solidFill>
                  <a:schemeClr val="tx1"/>
                </a:solidFill>
                <a:effectLst/>
                <a:latin typeface="+mj-lt"/>
                <a:ea typeface="MS Mincho" panose="02020609040205080304" pitchFamily="49" charset="-128"/>
                <a:cs typeface="Times New Roman" panose="02020603050405020304" pitchFamily="18" charset="0"/>
              </a:rPr>
              <a:t>changing Passion</a:t>
            </a:r>
            <a:r>
              <a:rPr lang="en-GB" sz="2000" dirty="0">
                <a:solidFill>
                  <a:schemeClr val="tx1"/>
                </a:solidFill>
                <a:effectLst/>
                <a:latin typeface="+mj-lt"/>
                <a:ea typeface="MS Mincho" panose="02020609040205080304" pitchFamily="49" charset="-128"/>
                <a:cs typeface="Times New Roman" panose="02020603050405020304" pitchFamily="18" charset="0"/>
              </a:rPr>
              <a:t>.</a:t>
            </a:r>
            <a:endParaRPr lang="en-GB" dirty="0">
              <a:solidFill>
                <a:schemeClr val="tx1"/>
              </a:solidFill>
            </a:endParaRPr>
          </a:p>
          <a:p>
            <a:pPr algn="just">
              <a:lnSpc>
                <a:spcPct val="120000"/>
              </a:lnSpc>
              <a:spcBef>
                <a:spcPts val="0"/>
              </a:spcBef>
              <a:spcAft>
                <a:spcPts val="800"/>
              </a:spcAft>
            </a:pPr>
            <a:r>
              <a:rPr lang="en-GB" dirty="0">
                <a:solidFill>
                  <a:schemeClr val="tx1"/>
                </a:solidFill>
              </a:rPr>
              <a:t>This might be why Hume retreats from his comparison of the mind to a theatre.</a:t>
            </a:r>
            <a:r>
              <a:rPr lang="en-GB" b="1" dirty="0">
                <a:solidFill>
                  <a:schemeClr val="tx1"/>
                </a:solidFill>
              </a:rPr>
              <a:t> </a:t>
            </a:r>
            <a:r>
              <a:rPr lang="en-GB" dirty="0">
                <a:solidFill>
                  <a:schemeClr val="tx1"/>
                </a:solidFill>
              </a:rPr>
              <a:t>It</a:t>
            </a:r>
            <a:r>
              <a:rPr lang="en-GB" b="1" dirty="0">
                <a:solidFill>
                  <a:srgbClr val="A5300F"/>
                </a:solidFill>
              </a:rPr>
              <a:t> must not mislead us</a:t>
            </a:r>
            <a:r>
              <a:rPr lang="en-GB" dirty="0"/>
              <a:t>.</a:t>
            </a:r>
            <a:endParaRPr lang="en-GB" b="1" dirty="0">
              <a:solidFill>
                <a:srgbClr val="A5300F"/>
              </a:solidFill>
            </a:endParaRPr>
          </a:p>
          <a:p>
            <a:pPr algn="just">
              <a:lnSpc>
                <a:spcPct val="120000"/>
              </a:lnSpc>
              <a:spcBef>
                <a:spcPts val="0"/>
              </a:spcBef>
              <a:spcAft>
                <a:spcPts val="800"/>
              </a:spcAft>
            </a:pPr>
            <a:r>
              <a:rPr lang="en-GB" dirty="0">
                <a:solidFill>
                  <a:schemeClr val="tx1"/>
                </a:solidFill>
              </a:rPr>
              <a:t>Hume’s </a:t>
            </a:r>
            <a:r>
              <a:rPr lang="en-GB" i="1" dirty="0">
                <a:solidFill>
                  <a:schemeClr val="tx1"/>
                </a:solidFill>
              </a:rPr>
              <a:t>Treatise </a:t>
            </a:r>
            <a:r>
              <a:rPr lang="en-GB" dirty="0">
                <a:solidFill>
                  <a:schemeClr val="tx1"/>
                </a:solidFill>
              </a:rPr>
              <a:t>actually shows how what he calls ‘easy transitions’ between perceptions – whose ease depends on principles of </a:t>
            </a:r>
            <a:r>
              <a:rPr lang="en-GB" b="1" dirty="0">
                <a:solidFill>
                  <a:schemeClr val="tx1"/>
                </a:solidFill>
              </a:rPr>
              <a:t>resemblance, contiguity and causation</a:t>
            </a:r>
            <a:r>
              <a:rPr lang="en-GB" dirty="0">
                <a:solidFill>
                  <a:schemeClr val="tx1"/>
                </a:solidFill>
              </a:rPr>
              <a:t>, trick us into attributing identity to successions of objects that are actually diverse, and this includes even our own personal identity, our selfhood.</a:t>
            </a:r>
          </a:p>
          <a:p>
            <a:pPr algn="just">
              <a:lnSpc>
                <a:spcPct val="120000"/>
              </a:lnSpc>
              <a:spcBef>
                <a:spcPts val="0"/>
              </a:spcBef>
              <a:spcAft>
                <a:spcPts val="800"/>
              </a:spcAft>
            </a:pPr>
            <a:r>
              <a:rPr lang="en-GB" dirty="0">
                <a:solidFill>
                  <a:schemeClr val="tx1"/>
                </a:solidFill>
              </a:rPr>
              <a:t>Some theatre writers, like Thomas Davies, do just this: they recognize powerful iconic moments in performance but also, in tracing the dynamics of these moments, claim that the actor has captured fundamental elements of the character and of human nature.</a:t>
            </a:r>
          </a:p>
          <a:p>
            <a:pPr algn="just">
              <a:lnSpc>
                <a:spcPct val="120000"/>
              </a:lnSpc>
              <a:spcBef>
                <a:spcPts val="0"/>
              </a:spcBef>
              <a:spcAft>
                <a:spcPts val="800"/>
              </a:spcAft>
            </a:pPr>
            <a:r>
              <a:rPr lang="en-GB" dirty="0">
                <a:solidFill>
                  <a:schemeClr val="tx1"/>
                </a:solidFill>
              </a:rPr>
              <a:t>A delicate and fascinating balance exists between the vertigo induced by an amazing succession of extreme passions and the possibility that the actor just might be able to hold them together.</a:t>
            </a:r>
          </a:p>
          <a:p>
            <a:pPr algn="just">
              <a:lnSpc>
                <a:spcPct val="120000"/>
              </a:lnSpc>
              <a:spcBef>
                <a:spcPts val="0"/>
              </a:spcBef>
              <a:spcAft>
                <a:spcPts val="800"/>
              </a:spcAft>
            </a:pPr>
            <a:r>
              <a:rPr lang="en-GB" dirty="0">
                <a:solidFill>
                  <a:schemeClr val="tx1"/>
                </a:solidFill>
              </a:rPr>
              <a:t>This delicate balance is upset in the early character criticism of Montagu and Richardson. Both scour Shakespeare’s writing to bring together individual, amazing transitions in them through claims of resemblance and causation. </a:t>
            </a:r>
          </a:p>
          <a:p>
            <a:pPr algn="just">
              <a:lnSpc>
                <a:spcPct val="120000"/>
              </a:lnSpc>
              <a:spcBef>
                <a:spcPts val="0"/>
              </a:spcBef>
              <a:spcAft>
                <a:spcPts val="800"/>
              </a:spcAft>
            </a:pPr>
            <a:r>
              <a:rPr lang="en-GB" dirty="0">
                <a:solidFill>
                  <a:schemeClr val="tx1"/>
                </a:solidFill>
              </a:rPr>
              <a:t>Their arguments thus construct Shakespeare’s characters as though possessed of a self. As such they are doing the precise opposite of what Hume is doing: while Hume appeals to the flux of the stage, Montagu and Richardson seek to systematize it.</a:t>
            </a:r>
          </a:p>
        </p:txBody>
      </p:sp>
      <p:sp>
        <p:nvSpPr>
          <p:cNvPr id="4" name="Title 1">
            <a:extLst>
              <a:ext uri="{FF2B5EF4-FFF2-40B4-BE49-F238E27FC236}">
                <a16:creationId xmlns:a16="http://schemas.microsoft.com/office/drawing/2014/main" id="{5C6B1001-3AA2-4CC2-8C7B-A34F3F181977}"/>
              </a:ext>
            </a:extLst>
          </p:cNvPr>
          <p:cNvSpPr txBox="1">
            <a:spLocks/>
          </p:cNvSpPr>
          <p:nvPr/>
        </p:nvSpPr>
        <p:spPr>
          <a:xfrm>
            <a:off x="9613641" y="521378"/>
            <a:ext cx="1723426" cy="123164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8000" dirty="0"/>
              <a:t>I</a:t>
            </a:r>
          </a:p>
        </p:txBody>
      </p:sp>
      <p:sp>
        <p:nvSpPr>
          <p:cNvPr id="5" name="Title 1">
            <a:extLst>
              <a:ext uri="{FF2B5EF4-FFF2-40B4-BE49-F238E27FC236}">
                <a16:creationId xmlns:a16="http://schemas.microsoft.com/office/drawing/2014/main" id="{4CC8B73A-7533-4A3F-A21B-65FBB9BBC072}"/>
              </a:ext>
            </a:extLst>
          </p:cNvPr>
          <p:cNvSpPr txBox="1">
            <a:spLocks/>
          </p:cNvSpPr>
          <p:nvPr/>
        </p:nvSpPr>
        <p:spPr>
          <a:xfrm>
            <a:off x="9613641" y="2073369"/>
            <a:ext cx="1723426" cy="123164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8000" dirty="0"/>
              <a:t>II</a:t>
            </a:r>
          </a:p>
        </p:txBody>
      </p:sp>
      <p:sp>
        <p:nvSpPr>
          <p:cNvPr id="6" name="Title 1">
            <a:extLst>
              <a:ext uri="{FF2B5EF4-FFF2-40B4-BE49-F238E27FC236}">
                <a16:creationId xmlns:a16="http://schemas.microsoft.com/office/drawing/2014/main" id="{5EB724A7-9513-4FB7-BDFA-FB9E04AB7528}"/>
              </a:ext>
            </a:extLst>
          </p:cNvPr>
          <p:cNvSpPr txBox="1">
            <a:spLocks/>
          </p:cNvSpPr>
          <p:nvPr/>
        </p:nvSpPr>
        <p:spPr>
          <a:xfrm>
            <a:off x="9613641" y="3625362"/>
            <a:ext cx="1723426" cy="1231641"/>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ctr"/>
            <a:r>
              <a:rPr lang="en-GB" sz="8000" dirty="0"/>
              <a:t>III</a:t>
            </a:r>
          </a:p>
        </p:txBody>
      </p:sp>
      <p:pic>
        <p:nvPicPr>
          <p:cNvPr id="7" name="Picture 6">
            <a:extLst>
              <a:ext uri="{FF2B5EF4-FFF2-40B4-BE49-F238E27FC236}">
                <a16:creationId xmlns:a16="http://schemas.microsoft.com/office/drawing/2014/main" id="{4947F82E-E1AC-4C7D-9588-D73A34F02F12}"/>
              </a:ext>
            </a:extLst>
          </p:cNvPr>
          <p:cNvPicPr>
            <a:picLocks noChangeAspect="1"/>
          </p:cNvPicPr>
          <p:nvPr/>
        </p:nvPicPr>
        <p:blipFill>
          <a:blip r:embed="rId2"/>
          <a:stretch>
            <a:fillRect/>
          </a:stretch>
        </p:blipFill>
        <p:spPr>
          <a:xfrm>
            <a:off x="9873525" y="5008420"/>
            <a:ext cx="1055882" cy="1712785"/>
          </a:xfrm>
          <a:prstGeom prst="rect">
            <a:avLst/>
          </a:prstGeom>
        </p:spPr>
      </p:pic>
      <p:pic>
        <p:nvPicPr>
          <p:cNvPr id="8" name="Picture 7">
            <a:extLst>
              <a:ext uri="{FF2B5EF4-FFF2-40B4-BE49-F238E27FC236}">
                <a16:creationId xmlns:a16="http://schemas.microsoft.com/office/drawing/2014/main" id="{34983E7B-2EC8-4995-B2D5-93E61AC12948}"/>
              </a:ext>
            </a:extLst>
          </p:cNvPr>
          <p:cNvPicPr>
            <a:picLocks noChangeAspect="1"/>
          </p:cNvPicPr>
          <p:nvPr/>
        </p:nvPicPr>
        <p:blipFill>
          <a:blip r:embed="rId3"/>
          <a:stretch>
            <a:fillRect/>
          </a:stretch>
        </p:blipFill>
        <p:spPr>
          <a:xfrm>
            <a:off x="11019588" y="5104982"/>
            <a:ext cx="1074456" cy="1586203"/>
          </a:xfrm>
          <a:prstGeom prst="rect">
            <a:avLst/>
          </a:prstGeom>
        </p:spPr>
      </p:pic>
    </p:spTree>
    <p:extLst>
      <p:ext uri="{BB962C8B-B14F-4D97-AF65-F5344CB8AC3E}">
        <p14:creationId xmlns:p14="http://schemas.microsoft.com/office/powerpoint/2010/main" val="7237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02AD3D-3F2F-46B0-9FD3-92C61D648D96}"/>
              </a:ext>
            </a:extLst>
          </p:cNvPr>
          <p:cNvSpPr>
            <a:spLocks noGrp="1"/>
          </p:cNvSpPr>
          <p:nvPr>
            <p:ph type="title"/>
          </p:nvPr>
        </p:nvSpPr>
        <p:spPr/>
        <p:txBody>
          <a:bodyPr/>
          <a:lstStyle/>
          <a:p>
            <a:pPr algn="ctr"/>
            <a:r>
              <a:rPr lang="en-GB" dirty="0"/>
              <a:t>1710 				1811</a:t>
            </a:r>
          </a:p>
        </p:txBody>
      </p:sp>
      <p:sp>
        <p:nvSpPr>
          <p:cNvPr id="5" name="Content Placeholder 4">
            <a:extLst>
              <a:ext uri="{FF2B5EF4-FFF2-40B4-BE49-F238E27FC236}">
                <a16:creationId xmlns:a16="http://schemas.microsoft.com/office/drawing/2014/main" id="{B437E7D6-4D27-4ADF-8F15-761147751B92}"/>
              </a:ext>
            </a:extLst>
          </p:cNvPr>
          <p:cNvSpPr>
            <a:spLocks noGrp="1"/>
          </p:cNvSpPr>
          <p:nvPr>
            <p:ph sz="half" idx="1"/>
          </p:nvPr>
        </p:nvSpPr>
        <p:spPr/>
        <p:txBody>
          <a:bodyPr/>
          <a:lstStyle/>
          <a:p>
            <a:pPr marL="0" indent="0">
              <a:buNone/>
            </a:pPr>
            <a:r>
              <a:rPr lang="en-GB" dirty="0">
                <a:solidFill>
                  <a:schemeClr val="tx1"/>
                </a:solidFill>
              </a:rPr>
              <a:t>[Thomas Betterton was] a Man … from whose Action I had received more strong Impressions of what is great and noble in Human Nature, than form the Arguments of the most solid Philosophers, or the Descriptions of the most charming Poets I had ever read.</a:t>
            </a:r>
          </a:p>
          <a:p>
            <a:pPr marL="0" indent="0">
              <a:buNone/>
            </a:pPr>
            <a:r>
              <a:rPr lang="en-GB" dirty="0">
                <a:solidFill>
                  <a:schemeClr val="tx1"/>
                </a:solidFill>
              </a:rPr>
              <a:t>Richard Steele, ‘From my own Apartment’, </a:t>
            </a:r>
            <a:r>
              <a:rPr lang="en-GB" i="1" dirty="0">
                <a:solidFill>
                  <a:schemeClr val="tx1"/>
                </a:solidFill>
              </a:rPr>
              <a:t>Tatler</a:t>
            </a:r>
            <a:r>
              <a:rPr lang="en-GB" dirty="0">
                <a:solidFill>
                  <a:schemeClr val="tx1"/>
                </a:solidFill>
              </a:rPr>
              <a:t>, 4 May 1710</a:t>
            </a:r>
            <a:r>
              <a:rPr lang="en-GB" dirty="0"/>
              <a:t>.</a:t>
            </a:r>
          </a:p>
        </p:txBody>
      </p:sp>
      <p:sp>
        <p:nvSpPr>
          <p:cNvPr id="6" name="Content Placeholder 5">
            <a:extLst>
              <a:ext uri="{FF2B5EF4-FFF2-40B4-BE49-F238E27FC236}">
                <a16:creationId xmlns:a16="http://schemas.microsoft.com/office/drawing/2014/main" id="{41854497-C4B9-4185-882D-C4616DB76E76}"/>
              </a:ext>
            </a:extLst>
          </p:cNvPr>
          <p:cNvSpPr>
            <a:spLocks noGrp="1"/>
          </p:cNvSpPr>
          <p:nvPr>
            <p:ph sz="half" idx="2"/>
          </p:nvPr>
        </p:nvSpPr>
        <p:spPr/>
        <p:txBody>
          <a:bodyPr/>
          <a:lstStyle/>
          <a:p>
            <a:pPr marL="0" indent="0">
              <a:buNone/>
            </a:pPr>
            <a:r>
              <a:rPr lang="en-GB" dirty="0">
                <a:solidFill>
                  <a:schemeClr val="tx1"/>
                </a:solidFill>
              </a:rPr>
              <a:t>…the Lear of Shakespeare cannot be acted. … On the stage we see nothing but corporal infirmities and weakness, the impotence of rage: while we read it, we see not Lear, but we are Lear, - </a:t>
            </a:r>
            <a:r>
              <a:rPr lang="en-GB" b="1" u="sng" dirty="0">
                <a:solidFill>
                  <a:schemeClr val="tx1"/>
                </a:solidFill>
              </a:rPr>
              <a:t>we are in his mind …</a:t>
            </a:r>
          </a:p>
          <a:p>
            <a:pPr marL="0" indent="0">
              <a:buNone/>
            </a:pPr>
            <a:r>
              <a:rPr lang="en-GB" dirty="0">
                <a:solidFill>
                  <a:schemeClr val="tx1"/>
                </a:solidFill>
              </a:rPr>
              <a:t>Charles Lamb, ‘On Garrick and Acting’, </a:t>
            </a:r>
            <a:r>
              <a:rPr lang="en-GB" i="1" dirty="0">
                <a:solidFill>
                  <a:schemeClr val="tx1"/>
                </a:solidFill>
              </a:rPr>
              <a:t>The Reflector</a:t>
            </a:r>
            <a:r>
              <a:rPr lang="en-GB" dirty="0">
                <a:solidFill>
                  <a:schemeClr val="tx1"/>
                </a:solidFill>
              </a:rPr>
              <a:t>, 1811</a:t>
            </a:r>
          </a:p>
          <a:p>
            <a:pPr marL="0" indent="0">
              <a:buNone/>
            </a:pPr>
            <a:endParaRPr lang="en-GB" dirty="0">
              <a:solidFill>
                <a:schemeClr val="tx1"/>
              </a:solidFill>
            </a:endParaRPr>
          </a:p>
        </p:txBody>
      </p:sp>
    </p:spTree>
    <p:extLst>
      <p:ext uri="{BB962C8B-B14F-4D97-AF65-F5344CB8AC3E}">
        <p14:creationId xmlns:p14="http://schemas.microsoft.com/office/powerpoint/2010/main" val="32057429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theme/theme1.xml><?xml version="1.0" encoding="utf-8"?>
<a:theme xmlns:a="http://schemas.openxmlformats.org/drawingml/2006/main" name="View">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docProps/app.xml><?xml version="1.0" encoding="utf-8"?>
<Properties xmlns="http://schemas.openxmlformats.org/officeDocument/2006/extended-properties" xmlns:vt="http://schemas.openxmlformats.org/officeDocument/2006/docPropsVTypes">
  <TotalTime>877</TotalTime>
  <Words>2499</Words>
  <Application>Microsoft Office PowerPoint</Application>
  <PresentationFormat>Widescreen</PresentationFormat>
  <Paragraphs>143</Paragraphs>
  <Slides>34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Essays1743</vt:lpstr>
      <vt:lpstr>Arial</vt:lpstr>
      <vt:lpstr>Century Schoolbook</vt:lpstr>
      <vt:lpstr>Franklin Gothic Book</vt:lpstr>
      <vt:lpstr>Times New Roman</vt:lpstr>
      <vt:lpstr>Wingdings 2</vt:lpstr>
      <vt:lpstr>View</vt:lpstr>
      <vt:lpstr>Easy Transitions and Amazing Transitions: Garrick, Hume, and Dramatic Character</vt:lpstr>
      <vt:lpstr>1710     1811</vt:lpstr>
      <vt:lpstr>PowerPoint Presentation</vt:lpstr>
      <vt:lpstr>PowerPoint Presentation</vt:lpstr>
      <vt:lpstr>The Selfhood of Shakespeare’s Characters</vt:lpstr>
      <vt:lpstr>The Selfhood of Shakespeare’s Characters</vt:lpstr>
      <vt:lpstr>The Selfhood of Shakespeare’s Characters</vt:lpstr>
      <vt:lpstr>Overview</vt:lpstr>
      <vt:lpstr>1710     1811</vt:lpstr>
      <vt:lpstr>Thank you for listening!</vt:lpstr>
      <vt:lpstr>PowerPoint Presentation</vt:lpstr>
      <vt:lpstr>…several perceptions successively make their appearance; pass, re-pass, glide away, and mingle in an infinite variety of postures and situations…</vt:lpstr>
      <vt:lpstr>…several perceptions successively make their appearance; pass, re-pass, glide away, and mingle in an infinite variety of postures and situations…</vt:lpstr>
      <vt:lpstr>…several perceptions successively make their appearance; pass, re-pass, glide away, and mingle in an infinite variety of postures and situations…</vt:lpstr>
      <vt:lpstr>…several perceptions successively make their appearance; pass, re-pass, glide away, and mingle in an infinite variety of postures and situations…</vt:lpstr>
      <vt:lpstr>…several perceptions successively make their appearance; pass, re-pass, glide away, and mingle in an infinite variety of postures and situations…</vt:lpstr>
      <vt:lpstr>…several perceptions successively make their appearance; pass, re-pass, glide away, and mingle in an infinite variety of postures and situations…</vt:lpstr>
      <vt:lpstr>…several perceptions successively make their appearance; pass, re-pass, glide away, and mingle in an infinite variety of postures and situations…</vt:lpstr>
      <vt:lpstr>…several perceptions successively make their appearance; pass, re-pass, glide away, and mingle in an infinite variety of postures and situations…</vt:lpstr>
      <vt:lpstr>…several perceptions successively make their appearance; pass, re-pass, glide away, and mingle in an infinite variety of postures and situations…</vt:lpstr>
      <vt:lpstr>…several perceptions successively make their appearance; pass, re-pass, glide away, and mingle in an infinite variety of postures and situations…</vt:lpstr>
      <vt:lpstr>II</vt:lpstr>
      <vt:lpstr>There is properly no simplicity in [the mind] at one time, nor identity in different; whatever natural propension we may have to imagine that simplicity and identity…</vt:lpstr>
      <vt:lpstr>There is properly no simplicity in [the mind] at one time, nor identity in different; whatever natural propension we may have to imagine that simplicity and identity…</vt:lpstr>
      <vt:lpstr>There is properly no simplicity in [the mind] at one time, nor identity in different; whatever natural propension we may have to imagine that simplicity and identity…</vt:lpstr>
      <vt:lpstr>There is properly no simplicity in [the mind] at one time, nor identity in different; whatever natural propension we may have to imagine that simplicity and identity…</vt:lpstr>
      <vt:lpstr>There is properly no simplicity in [the mind] at one time, nor identity in different; whatever natural propension we may have to imagine that simplicity and identity…</vt:lpstr>
      <vt:lpstr>There is properly no simplicity in [the mind] at one time, nor identity in different; whatever natural propension we may have to imagine that simplicity and identity…</vt:lpstr>
      <vt:lpstr>There is properly no simplicity in [the mind] at one time, nor identity in different; whatever natural propension we may have to imagine that simplicity and identity…</vt:lpstr>
      <vt:lpstr>There is properly no simplicity in [the mind] at one time, nor identity in different; whatever natural propension we may have to imagine that simplicity and identity…</vt:lpstr>
      <vt:lpstr>Summary of Key Points</vt:lpstr>
      <vt:lpstr>PowerPoint Presentation</vt:lpstr>
      <vt:lpstr>The comparison of the theatre must not mislead us. They are the successive perceptions only, that constitute the mind…</vt:lpstr>
      <vt:lpstr>The comparison of the theatre must not mislead us. They are the successive perceptions only, that constitute the mind…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Harriman-Smith</dc:creator>
  <cp:lastModifiedBy>James Harriman-Smith</cp:lastModifiedBy>
  <cp:revision>3</cp:revision>
  <dcterms:created xsi:type="dcterms:W3CDTF">2021-05-26T09:33:43Z</dcterms:created>
  <dcterms:modified xsi:type="dcterms:W3CDTF">2021-05-30T12:09:58Z</dcterms:modified>
</cp:coreProperties>
</file>